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104063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8CFE-F3A3-4E5A-9FB2-93269B28244D}" type="datetimeFigureOut">
              <a:rPr lang="it-IT" smtClean="0"/>
              <a:pPr/>
              <a:t>18/09/2018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FE52-0055-4427-B474-E6AA5B24E0C8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14282" y="5072074"/>
            <a:ext cx="3914748" cy="1214446"/>
          </a:xfrm>
        </p:spPr>
        <p:txBody>
          <a:bodyPr>
            <a:normAutofit/>
          </a:bodyPr>
          <a:lstStyle/>
          <a:p>
            <a:r>
              <a:rPr lang="it-IT" sz="3600" dirty="0" smtClean="0">
                <a:solidFill>
                  <a:schemeClr val="accent6">
                    <a:lumMod val="50000"/>
                  </a:schemeClr>
                </a:solidFill>
              </a:rPr>
              <a:t>Raffaele Raggi</a:t>
            </a:r>
            <a:endParaRPr lang="it-IT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14282" y="1857364"/>
            <a:ext cx="8715436" cy="3500462"/>
          </a:xfrm>
        </p:spPr>
        <p:txBody>
          <a:bodyPr>
            <a:noAutofit/>
          </a:bodyPr>
          <a:lstStyle/>
          <a:p>
            <a:r>
              <a:rPr lang="it-IT" sz="6000" b="1" dirty="0" smtClean="0">
                <a:solidFill>
                  <a:schemeClr val="accent6">
                    <a:lumMod val="75000"/>
                  </a:schemeClr>
                </a:solidFill>
              </a:rPr>
              <a:t>Progetto di </a:t>
            </a:r>
          </a:p>
          <a:p>
            <a:r>
              <a:rPr lang="it-IT" sz="6000" b="1" dirty="0" smtClean="0">
                <a:solidFill>
                  <a:schemeClr val="accent6">
                    <a:lumMod val="75000"/>
                  </a:schemeClr>
                </a:solidFill>
              </a:rPr>
              <a:t>Sistemi di Realtà Virtuale</a:t>
            </a:r>
            <a:endParaRPr lang="it-IT" sz="6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6072198" y="357166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6">
                    <a:lumMod val="75000"/>
                  </a:schemeClr>
                </a:solidFill>
              </a:rPr>
              <a:t>A.A. 2017/2018</a:t>
            </a:r>
            <a:endParaRPr lang="it-IT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214282" y="428604"/>
            <a:ext cx="44291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Lo </a:t>
            </a:r>
            <a:r>
              <a:rPr lang="it-IT" sz="2000" i="1" dirty="0" err="1" smtClean="0"/>
              <a:t>spawn</a:t>
            </a:r>
            <a:r>
              <a:rPr lang="it-IT" sz="2000" dirty="0" smtClean="0"/>
              <a:t> delle </a:t>
            </a:r>
            <a:r>
              <a:rPr lang="it-IT" sz="2000" i="1" dirty="0" err="1" smtClean="0"/>
              <a:t>tiles</a:t>
            </a:r>
            <a:r>
              <a:rPr lang="it-IT" sz="2000" dirty="0" smtClean="0"/>
              <a:t> viene </a:t>
            </a:r>
            <a:r>
              <a:rPr lang="it-IT" sz="2000" dirty="0" err="1" smtClean="0"/>
              <a:t>viene</a:t>
            </a:r>
            <a:r>
              <a:rPr lang="it-IT" sz="2000" dirty="0" smtClean="0"/>
              <a:t> gestito instanziando come </a:t>
            </a:r>
            <a:r>
              <a:rPr lang="it-IT" sz="2000" i="1" dirty="0" err="1" smtClean="0"/>
              <a:t>GameObject</a:t>
            </a:r>
            <a:r>
              <a:rPr lang="it-IT" sz="2000" dirty="0" smtClean="0"/>
              <a:t>  le </a:t>
            </a:r>
            <a:r>
              <a:rPr lang="it-IT" sz="2000" i="1" dirty="0" err="1" smtClean="0"/>
              <a:t>Tileprefabs</a:t>
            </a:r>
            <a:r>
              <a:rPr lang="it-IT" sz="2000" dirty="0" smtClean="0"/>
              <a:t>  per un </a:t>
            </a:r>
            <a:r>
              <a:rPr lang="it-IT" sz="2000" i="1" dirty="0" err="1" smtClean="0"/>
              <a:t>PrefabIndex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A sua volta il </a:t>
            </a:r>
            <a:r>
              <a:rPr lang="it-IT" sz="2000" i="1" dirty="0" err="1" smtClean="0"/>
              <a:t>PrefabIndex</a:t>
            </a:r>
            <a:r>
              <a:rPr lang="it-IT" sz="2000" dirty="0" smtClean="0"/>
              <a:t> viene istanziato come </a:t>
            </a:r>
            <a:r>
              <a:rPr lang="it-IT" sz="2000" i="1" dirty="0" err="1" smtClean="0"/>
              <a:t>randomindex</a:t>
            </a:r>
            <a:r>
              <a:rPr lang="it-IT" sz="2000" i="1" dirty="0" smtClean="0"/>
              <a:t>, </a:t>
            </a:r>
            <a:r>
              <a:rPr lang="it-IT" sz="2000" dirty="0" smtClean="0"/>
              <a:t>ovvero un indice che sceglie casualmente la </a:t>
            </a:r>
            <a:r>
              <a:rPr lang="it-IT" sz="2000" i="1" dirty="0" err="1" smtClean="0"/>
              <a:t>tile</a:t>
            </a:r>
            <a:r>
              <a:rPr lang="it-IT" sz="2000" dirty="0" smtClean="0"/>
              <a:t> da </a:t>
            </a:r>
            <a:r>
              <a:rPr lang="it-IT" sz="2000" i="1" dirty="0" smtClean="0"/>
              <a:t>“</a:t>
            </a:r>
            <a:r>
              <a:rPr lang="it-IT" sz="2000" i="1" dirty="0" err="1" smtClean="0"/>
              <a:t>spawnnare</a:t>
            </a:r>
            <a:r>
              <a:rPr lang="it-IT" sz="2000" i="1" dirty="0" smtClean="0"/>
              <a:t>” </a:t>
            </a:r>
            <a:r>
              <a:rPr lang="it-IT" sz="2000" dirty="0" smtClean="0"/>
              <a:t>volta per volta, scegliendo dalla posizione 0 fino alla lunghezza massima del </a:t>
            </a:r>
            <a:r>
              <a:rPr lang="it-IT" sz="2000" i="1" dirty="0" err="1" smtClean="0"/>
              <a:t>Tileprefabs</a:t>
            </a:r>
            <a:r>
              <a:rPr lang="it-IT" i="1" dirty="0" smtClean="0"/>
              <a:t>.</a:t>
            </a:r>
            <a:endParaRPr lang="it-IT" i="1" dirty="0"/>
          </a:p>
        </p:txBody>
      </p:sp>
      <p:pic>
        <p:nvPicPr>
          <p:cNvPr id="5" name="Immagine 4" descr="tilemanagerscrip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928670"/>
            <a:ext cx="4143404" cy="4203207"/>
          </a:xfrm>
          <a:prstGeom prst="rect">
            <a:avLst/>
          </a:prstGeom>
        </p:spPr>
      </p:pic>
      <p:pic>
        <p:nvPicPr>
          <p:cNvPr id="6" name="Immagine 5" descr="tilemanagerinsp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357562"/>
            <a:ext cx="4096006" cy="3143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Gli ostacoli e i collezionabili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00034" y="1285860"/>
            <a:ext cx="8143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Durante il gioco il Player si imbatte in due tipi di oggetti: Gli ostacoli  e i collezionabili (carote).</a:t>
            </a:r>
          </a:p>
          <a:p>
            <a:r>
              <a:rPr lang="it-IT" dirty="0" smtClean="0"/>
              <a:t>Gli ostacoli sono inseriti nelle </a:t>
            </a:r>
            <a:r>
              <a:rPr lang="it-IT" i="1" dirty="0" err="1" smtClean="0"/>
              <a:t>TilesPrefab</a:t>
            </a:r>
            <a:r>
              <a:rPr lang="it-IT" dirty="0" smtClean="0"/>
              <a:t>, ognuna delle quali ha un ostacolo diverso in una diversa posizione. Vengono quindi generati insieme alle </a:t>
            </a:r>
            <a:r>
              <a:rPr lang="it-IT" i="1" dirty="0" err="1" smtClean="0"/>
              <a:t>Tiles</a:t>
            </a:r>
            <a:r>
              <a:rPr lang="it-IT" i="1" dirty="0" smtClean="0"/>
              <a:t> </a:t>
            </a:r>
            <a:r>
              <a:rPr lang="it-IT" dirty="0" smtClean="0"/>
              <a:t>nel modo descritto in precedenza.</a:t>
            </a:r>
          </a:p>
          <a:p>
            <a:r>
              <a:rPr lang="it-IT" dirty="0" smtClean="0"/>
              <a:t>I collezionabili invece sono generati dallo Script </a:t>
            </a:r>
            <a:r>
              <a:rPr lang="it-IT" i="1" dirty="0" err="1" smtClean="0"/>
              <a:t>RandomSpawnScript</a:t>
            </a:r>
            <a:r>
              <a:rPr lang="it-IT" dirty="0" smtClean="0"/>
              <a:t>. Lo script non fa altro che generare con un intervallo di tempo i </a:t>
            </a:r>
            <a:r>
              <a:rPr lang="it-IT" i="1" dirty="0" err="1" smtClean="0"/>
              <a:t>GameObject</a:t>
            </a:r>
            <a:r>
              <a:rPr lang="it-IT" dirty="0" smtClean="0"/>
              <a:t> che gli vengono assegnati, scegliendo casualmente quale </a:t>
            </a:r>
            <a:r>
              <a:rPr lang="it-IT" i="1" dirty="0" err="1" smtClean="0"/>
              <a:t>GameObject</a:t>
            </a:r>
            <a:r>
              <a:rPr lang="it-IT" dirty="0" smtClean="0"/>
              <a:t> usare e dove posizionarlo.</a:t>
            </a:r>
            <a:endParaRPr lang="it-IT" dirty="0"/>
          </a:p>
        </p:txBody>
      </p:sp>
      <p:pic>
        <p:nvPicPr>
          <p:cNvPr id="4" name="Immagine 3" descr="obstac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3714752"/>
            <a:ext cx="2646062" cy="1285884"/>
          </a:xfrm>
          <a:prstGeom prst="rect">
            <a:avLst/>
          </a:prstGeom>
        </p:spPr>
      </p:pic>
      <p:pic>
        <p:nvPicPr>
          <p:cNvPr id="5" name="Immagine 4" descr="carrot.JPG"/>
          <p:cNvPicPr>
            <a:picLocks noChangeAspect="1"/>
          </p:cNvPicPr>
          <p:nvPr/>
        </p:nvPicPr>
        <p:blipFill>
          <a:blip r:embed="rId3"/>
          <a:srcRect l="39122" t="83483" r="38552"/>
          <a:stretch>
            <a:fillRect/>
          </a:stretch>
        </p:blipFill>
        <p:spPr>
          <a:xfrm>
            <a:off x="7072330" y="5357826"/>
            <a:ext cx="1357322" cy="118924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2844" y="3643314"/>
            <a:ext cx="550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 quanto riguarda gli ostacoli sono contrassegnati dal </a:t>
            </a:r>
            <a:r>
              <a:rPr lang="it-IT" i="1" dirty="0" err="1" smtClean="0"/>
              <a:t>tag</a:t>
            </a:r>
            <a:r>
              <a:rPr lang="it-IT" i="1" dirty="0" smtClean="0"/>
              <a:t> “</a:t>
            </a:r>
            <a:r>
              <a:rPr lang="it-IT" i="1" dirty="0" err="1" smtClean="0"/>
              <a:t>Enemy</a:t>
            </a:r>
            <a:r>
              <a:rPr lang="it-IT" i="1" dirty="0" smtClean="0"/>
              <a:t>” </a:t>
            </a:r>
            <a:r>
              <a:rPr lang="it-IT" dirty="0" smtClean="0"/>
              <a:t>e il loro funzionamento è descritto in queste stringhe:</a:t>
            </a:r>
            <a:endParaRPr lang="it-IT" dirty="0"/>
          </a:p>
        </p:txBody>
      </p:sp>
      <p:pic>
        <p:nvPicPr>
          <p:cNvPr id="7" name="Immagine 6" descr="onhitde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3762375" cy="800100"/>
          </a:xfrm>
          <a:prstGeom prst="rect">
            <a:avLst/>
          </a:prstGeom>
        </p:spPr>
      </p:pic>
      <p:pic>
        <p:nvPicPr>
          <p:cNvPr id="8" name="Immagine 7" descr="pickupscript.JPG"/>
          <p:cNvPicPr>
            <a:picLocks noChangeAspect="1"/>
          </p:cNvPicPr>
          <p:nvPr/>
        </p:nvPicPr>
        <p:blipFill>
          <a:blip r:embed="rId5"/>
          <a:srcRect r="2416" b="38235"/>
          <a:stretch>
            <a:fillRect/>
          </a:stretch>
        </p:blipFill>
        <p:spPr>
          <a:xfrm>
            <a:off x="3929058" y="5572140"/>
            <a:ext cx="2500330" cy="100013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14282" y="5286388"/>
            <a:ext cx="37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Invece  le carote hanno un </a:t>
            </a:r>
            <a:r>
              <a:rPr lang="it-IT" i="1" dirty="0" err="1" smtClean="0"/>
              <a:t>BoxCollider</a:t>
            </a:r>
            <a:r>
              <a:rPr lang="it-IT" dirty="0" smtClean="0"/>
              <a:t> con un </a:t>
            </a:r>
            <a:r>
              <a:rPr lang="it-IT" i="1" dirty="0" smtClean="0"/>
              <a:t>Trigger</a:t>
            </a:r>
            <a:r>
              <a:rPr lang="it-IT" dirty="0" smtClean="0"/>
              <a:t>, il che consente di simulare la raccolta dell’oggetto tramite questo script: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Il punteggio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071546"/>
            <a:ext cx="8215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Il punteggio viene accumulato in due modi, entrambi regolati nello script </a:t>
            </a:r>
            <a:r>
              <a:rPr lang="it-IT" sz="2000" i="1" dirty="0" smtClean="0"/>
              <a:t>Score:</a:t>
            </a:r>
            <a:endParaRPr lang="it-IT" sz="2000" dirty="0" smtClean="0"/>
          </a:p>
          <a:p>
            <a:r>
              <a:rPr lang="it-IT" sz="2000" dirty="0" smtClean="0"/>
              <a:t>c</a:t>
            </a:r>
            <a:r>
              <a:rPr lang="it-IT" sz="2000" dirty="0" smtClean="0"/>
              <a:t>orrendo e quindi rimanendo in vita per più tempo possibile, e raccogliendo gli oggetti collezionabili.</a:t>
            </a:r>
          </a:p>
          <a:p>
            <a:endParaRPr lang="it-IT" sz="2000" dirty="0" smtClean="0"/>
          </a:p>
          <a:p>
            <a:r>
              <a:rPr lang="it-IT" sz="2000" dirty="0" smtClean="0"/>
              <a:t>Il gioco è idealmente diviso in 10 livelli di difficoltà. Il primo livello finisce a 10 punti, il secondo a 20 punti, il terzo a 40 e così via raddoppiando ogni volta il valore da raggiungere per salire di livello.  Ogni volta che si sale di livello  il player aumenta la propria velocità.</a:t>
            </a:r>
          </a:p>
        </p:txBody>
      </p:sp>
      <p:pic>
        <p:nvPicPr>
          <p:cNvPr id="8" name="Immagine 7" descr="scorescript2.JPG"/>
          <p:cNvPicPr>
            <a:picLocks noChangeAspect="1"/>
          </p:cNvPicPr>
          <p:nvPr/>
        </p:nvPicPr>
        <p:blipFill>
          <a:blip r:embed="rId2"/>
          <a:srcRect t="59420" r="7178" b="7746"/>
          <a:stretch>
            <a:fillRect/>
          </a:stretch>
        </p:blipFill>
        <p:spPr>
          <a:xfrm>
            <a:off x="4429124" y="4214818"/>
            <a:ext cx="4526693" cy="225125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28596" y="4143380"/>
            <a:ext cx="37862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quanto riguarda i collezionabili sono divisi in due tipi, uno dal valore di 5 punti e l’altro da 10 punti.</a:t>
            </a:r>
          </a:p>
          <a:p>
            <a:r>
              <a:rPr lang="it-IT" sz="2000" dirty="0" smtClean="0"/>
              <a:t> </a:t>
            </a:r>
          </a:p>
          <a:p>
            <a:r>
              <a:rPr lang="it-IT" sz="2000" dirty="0" smtClean="0"/>
              <a:t>Tramite questo script vengono assegnati i punti ogni volta che si attiva il </a:t>
            </a:r>
            <a:r>
              <a:rPr lang="it-IT" sz="2000" i="1" dirty="0" smtClean="0"/>
              <a:t>trigger</a:t>
            </a:r>
            <a:r>
              <a:rPr lang="it-IT" sz="2000" dirty="0" smtClean="0"/>
              <a:t> dei collezionabili.</a:t>
            </a:r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Camera Motor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magine 3" descr="cameramotorscri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643050"/>
            <a:ext cx="4114800" cy="40862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4282" y="2357430"/>
            <a:ext cx="43577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err="1" smtClean="0"/>
              <a:t>CameraMotor</a:t>
            </a:r>
            <a:r>
              <a:rPr lang="it-IT" sz="2000" dirty="0" smtClean="0"/>
              <a:t> è un oggetto non visibile durante l’esecuzione del gioco, ma molto importante. </a:t>
            </a:r>
          </a:p>
          <a:p>
            <a:r>
              <a:rPr lang="it-IT" sz="2000" dirty="0" smtClean="0"/>
              <a:t>Infatti si occupa di fare in modo che la camera segua il player mantenendo sempre la stessa distanza con quest’ultimo. </a:t>
            </a:r>
          </a:p>
          <a:p>
            <a:r>
              <a:rPr lang="it-IT" sz="2000" dirty="0" smtClean="0"/>
              <a:t>In questo modo il giocatore può avere lo stesso punto di vista del player (coniglio). 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Audio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Immagine 3" descr="s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428736"/>
            <a:ext cx="4139901" cy="109061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28596" y="1285860"/>
            <a:ext cx="39290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In tutto il progetto sono presenti solamente due tracce audio.</a:t>
            </a:r>
          </a:p>
          <a:p>
            <a:r>
              <a:rPr lang="it-IT" sz="2000" dirty="0" smtClean="0"/>
              <a:t>Una come sottofondo musicale per il gioco e uno collegato agli oggetti collezionabili che si attiva ogni volta che un oggetto viene “</a:t>
            </a:r>
            <a:r>
              <a:rPr lang="it-IT" sz="2000" dirty="0" err="1" smtClean="0"/>
              <a:t>triggerato</a:t>
            </a:r>
            <a:r>
              <a:rPr lang="it-IT" sz="2000" dirty="0" smtClean="0"/>
              <a:t>”.</a:t>
            </a:r>
            <a:endParaRPr lang="it-IT" sz="2000" dirty="0"/>
          </a:p>
        </p:txBody>
      </p:sp>
      <p:pic>
        <p:nvPicPr>
          <p:cNvPr id="7" name="Immagine 6" descr="carrot.JPG"/>
          <p:cNvPicPr>
            <a:picLocks noChangeAspect="1"/>
          </p:cNvPicPr>
          <p:nvPr/>
        </p:nvPicPr>
        <p:blipFill>
          <a:blip r:embed="rId3"/>
          <a:srcRect t="30354" r="2098"/>
          <a:stretch>
            <a:fillRect/>
          </a:stretch>
        </p:blipFill>
        <p:spPr>
          <a:xfrm>
            <a:off x="500034" y="3286124"/>
            <a:ext cx="3857652" cy="3250057"/>
          </a:xfrm>
          <a:prstGeom prst="rect">
            <a:avLst/>
          </a:prstGeom>
        </p:spPr>
      </p:pic>
      <p:pic>
        <p:nvPicPr>
          <p:cNvPr id="8" name="Immagine 7" descr="mainsoun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2714620"/>
            <a:ext cx="3929090" cy="3952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Assets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571612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la realizzazione del progetto ho usato alcuni </a:t>
            </a:r>
            <a:r>
              <a:rPr lang="it-IT" sz="2000" dirty="0" err="1" smtClean="0"/>
              <a:t>Assets</a:t>
            </a:r>
            <a:r>
              <a:rPr lang="it-IT" sz="2000" dirty="0" smtClean="0"/>
              <a:t> non creati da me ma scaricati gratuitamente dall’apposito </a:t>
            </a:r>
            <a:r>
              <a:rPr lang="it-IT" sz="2000" dirty="0" err="1" smtClean="0"/>
              <a:t>store</a:t>
            </a:r>
            <a:r>
              <a:rPr lang="it-IT" sz="2000" dirty="0" smtClean="0"/>
              <a:t> di </a:t>
            </a:r>
            <a:r>
              <a:rPr lang="it-IT" sz="2000" dirty="0" err="1" smtClean="0"/>
              <a:t>Unity</a:t>
            </a:r>
            <a:r>
              <a:rPr lang="it-IT" sz="2000" dirty="0" smtClean="0"/>
              <a:t> 3D: </a:t>
            </a:r>
            <a:r>
              <a:rPr lang="it-IT" sz="2000" dirty="0" err="1" smtClean="0"/>
              <a:t>Asset</a:t>
            </a:r>
            <a:r>
              <a:rPr lang="it-IT" sz="2000" dirty="0" smtClean="0"/>
              <a:t> </a:t>
            </a:r>
            <a:r>
              <a:rPr lang="it-IT" sz="2000" dirty="0" err="1" smtClean="0"/>
              <a:t>Store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Per correttezza indico i nomi di tali </a:t>
            </a:r>
            <a:r>
              <a:rPr lang="it-IT" sz="2000" dirty="0" err="1" smtClean="0"/>
              <a:t>assets</a:t>
            </a:r>
            <a:r>
              <a:rPr lang="it-IT" sz="2000" dirty="0" smtClean="0"/>
              <a:t>:</a:t>
            </a:r>
          </a:p>
          <a:p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b="1" dirty="0" err="1" smtClean="0"/>
              <a:t>GrassRoadRace</a:t>
            </a:r>
            <a:r>
              <a:rPr lang="it-IT" sz="2000" dirty="0" smtClean="0"/>
              <a:t>  (per la strada e gli ostacoli)</a:t>
            </a:r>
          </a:p>
          <a:p>
            <a:endParaRPr lang="it-IT" sz="2000" dirty="0" smtClean="0"/>
          </a:p>
          <a:p>
            <a:pPr>
              <a:buFont typeface="Arial" pitchFamily="34" charset="0"/>
              <a:buChar char="•"/>
            </a:pPr>
            <a:r>
              <a:rPr lang="it-IT" sz="2000" b="1" dirty="0" smtClean="0"/>
              <a:t>Ultimate GUI Kit  </a:t>
            </a:r>
            <a:r>
              <a:rPr lang="it-IT" sz="2000" dirty="0" smtClean="0"/>
              <a:t>(per i vari bottoni presenti nel gioco, fatta eccezione per 3 pulsanti che ho editato  in GIMP)</a:t>
            </a:r>
            <a:endParaRPr lang="it-IT" sz="2000" dirty="0"/>
          </a:p>
        </p:txBody>
      </p:sp>
      <p:pic>
        <p:nvPicPr>
          <p:cNvPr id="7" name="Immagine 6" descr="asse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4857760"/>
            <a:ext cx="4554971" cy="1714512"/>
          </a:xfrm>
          <a:prstGeom prst="rect">
            <a:avLst/>
          </a:prstGeom>
        </p:spPr>
      </p:pic>
      <p:pic>
        <p:nvPicPr>
          <p:cNvPr id="9" name="Immagine 8" descr="menuscreen.JPG"/>
          <p:cNvPicPr>
            <a:picLocks noChangeAspect="1"/>
          </p:cNvPicPr>
          <p:nvPr/>
        </p:nvPicPr>
        <p:blipFill>
          <a:blip r:embed="rId3"/>
          <a:srcRect t="85329" r="81250"/>
          <a:stretch>
            <a:fillRect/>
          </a:stretch>
        </p:blipFill>
        <p:spPr>
          <a:xfrm>
            <a:off x="5572132" y="3429000"/>
            <a:ext cx="2311984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 smtClean="0">
                <a:solidFill>
                  <a:schemeClr val="accent6">
                    <a:lumMod val="75000"/>
                  </a:schemeClr>
                </a:solidFill>
              </a:rPr>
              <a:t>Carrots</a:t>
            </a:r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: RUN!!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magine 5" descr="game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2928934"/>
            <a:ext cx="5341943" cy="2973865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428596" y="1428736"/>
            <a:ext cx="8501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ForCarrots</a:t>
            </a:r>
            <a:r>
              <a:rPr lang="it-IT" sz="2000" dirty="0" smtClean="0"/>
              <a:t>:RUN!! è un gioco in stile “</a:t>
            </a:r>
            <a:r>
              <a:rPr lang="it-IT" sz="2000" dirty="0" err="1" smtClean="0"/>
              <a:t>endless</a:t>
            </a:r>
            <a:r>
              <a:rPr lang="it-IT" sz="2000" dirty="0" smtClean="0"/>
              <a:t> </a:t>
            </a:r>
            <a:r>
              <a:rPr lang="it-IT" sz="2000" dirty="0" err="1" smtClean="0"/>
              <a:t>runner</a:t>
            </a:r>
            <a:r>
              <a:rPr lang="it-IT" sz="2000" dirty="0" smtClean="0"/>
              <a:t>”. Il giocatore vestirà i panni di un coniglietto nero che correndo su di una strada infinita deve raccogliere carote fluttuanti e soprattutto evitare gli ostacoli che troverà lungo il percorso, per rimanere in vita e accumulando in questo modo dei punti.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Software utilizzato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 smtClean="0"/>
              <a:t>Blender</a:t>
            </a:r>
            <a:r>
              <a:rPr lang="it-IT" dirty="0" smtClean="0"/>
              <a:t> - </a:t>
            </a:r>
            <a:r>
              <a:rPr lang="it-IT" dirty="0" err="1" smtClean="0"/>
              <a:t>rigging</a:t>
            </a:r>
            <a:r>
              <a:rPr lang="it-IT" dirty="0" smtClean="0"/>
              <a:t> e animazione del player</a:t>
            </a:r>
          </a:p>
          <a:p>
            <a:endParaRPr lang="it-IT" dirty="0" smtClean="0"/>
          </a:p>
          <a:p>
            <a:r>
              <a:rPr lang="it-IT" b="1" dirty="0" err="1" smtClean="0"/>
              <a:t>Unity</a:t>
            </a:r>
            <a:r>
              <a:rPr lang="it-IT" b="1" dirty="0" smtClean="0"/>
              <a:t> 3D </a:t>
            </a:r>
            <a:r>
              <a:rPr lang="it-IT" dirty="0" smtClean="0"/>
              <a:t>- struttura e logica del progetto</a:t>
            </a:r>
          </a:p>
          <a:p>
            <a:pPr>
              <a:buNone/>
            </a:pPr>
            <a:endParaRPr lang="it-IT" dirty="0" smtClean="0"/>
          </a:p>
          <a:p>
            <a:r>
              <a:rPr lang="it-IT" b="1" dirty="0" smtClean="0"/>
              <a:t>GIMP</a:t>
            </a:r>
            <a:r>
              <a:rPr lang="it-IT" dirty="0" smtClean="0"/>
              <a:t> – modifiche di alcuni </a:t>
            </a:r>
            <a:r>
              <a:rPr lang="it-IT" dirty="0" err="1" smtClean="0"/>
              <a:t>sprites</a:t>
            </a:r>
            <a:r>
              <a:rPr lang="it-IT" dirty="0" smtClean="0"/>
              <a:t> presenti negli </a:t>
            </a:r>
            <a:r>
              <a:rPr lang="it-IT" dirty="0" err="1" smtClean="0"/>
              <a:t>assets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I menu di gioco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1685924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    Oltre la scena di gioco, che vedremo poi, il gioco è composto da tre menu: </a:t>
            </a:r>
            <a:r>
              <a:rPr lang="it-IT" dirty="0" err="1" smtClean="0"/>
              <a:t>MainMenu</a:t>
            </a:r>
            <a:r>
              <a:rPr lang="it-IT" dirty="0" smtClean="0"/>
              <a:t>, </a:t>
            </a:r>
            <a:r>
              <a:rPr lang="it-IT" dirty="0" err="1" smtClean="0"/>
              <a:t>PauseMenu</a:t>
            </a:r>
            <a:r>
              <a:rPr lang="it-IT" dirty="0" smtClean="0"/>
              <a:t> e </a:t>
            </a:r>
            <a:r>
              <a:rPr lang="it-IT" dirty="0" err="1" smtClean="0"/>
              <a:t>DeathMenu</a:t>
            </a:r>
            <a:r>
              <a:rPr lang="it-IT" dirty="0" smtClean="0"/>
              <a:t>. </a:t>
            </a:r>
          </a:p>
          <a:p>
            <a:pPr>
              <a:buNone/>
            </a:pPr>
            <a:endParaRPr lang="it-IT" dirty="0" smtClean="0"/>
          </a:p>
        </p:txBody>
      </p:sp>
      <p:pic>
        <p:nvPicPr>
          <p:cNvPr id="4" name="Immagine 3" descr="menuscre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3500438"/>
            <a:ext cx="3929058" cy="217216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42844" y="3714752"/>
            <a:ext cx="4786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Nel </a:t>
            </a:r>
            <a:r>
              <a:rPr lang="it-IT" sz="2000" b="1" dirty="0" err="1" smtClean="0"/>
              <a:t>MainMenu</a:t>
            </a:r>
            <a:r>
              <a:rPr lang="it-IT" sz="2000" dirty="0" smtClean="0"/>
              <a:t> troviamo un grande pulsante centrale per avviare la scena di gioco e altri tre bottoni più piccoli che hanno il compito di togliere o restituire l’audio al gioco e di chiudere l’applicazione. Oltre ovviamente a contenere il titolo e il contatore per l’ </a:t>
            </a:r>
            <a:r>
              <a:rPr lang="it-IT" sz="2000" i="1" dirty="0" err="1" smtClean="0"/>
              <a:t>highscore</a:t>
            </a:r>
            <a:r>
              <a:rPr lang="it-IT" sz="2000" dirty="0" smtClean="0"/>
              <a:t>. 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pauseme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3286124"/>
            <a:ext cx="5483972" cy="3071834"/>
          </a:xfrm>
          <a:prstGeom prst="rect">
            <a:avLst/>
          </a:prstGeom>
        </p:spPr>
      </p:pic>
      <p:pic>
        <p:nvPicPr>
          <p:cNvPr id="6" name="Immagine 5" descr="pausescrip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2" y="2714620"/>
            <a:ext cx="2494081" cy="364331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7158" y="500042"/>
            <a:ext cx="5500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err="1" smtClean="0"/>
              <a:t>PauseMenu</a:t>
            </a:r>
            <a:r>
              <a:rPr lang="it-IT" sz="2000" dirty="0"/>
              <a:t> </a:t>
            </a:r>
            <a:r>
              <a:rPr lang="it-IT" sz="2000" dirty="0" smtClean="0"/>
              <a:t>è accessibile tramite il </a:t>
            </a:r>
            <a:r>
              <a:rPr lang="it-IT" sz="2000" dirty="0" err="1" smtClean="0"/>
              <a:t>PauseButton</a:t>
            </a:r>
            <a:r>
              <a:rPr lang="it-IT" sz="2000" dirty="0" smtClean="0"/>
              <a:t> presente nella scena di gioco principale.</a:t>
            </a:r>
          </a:p>
          <a:p>
            <a:endParaRPr lang="it-IT" sz="2000" dirty="0"/>
          </a:p>
          <a:p>
            <a:r>
              <a:rPr lang="it-IT" sz="2000" dirty="0" smtClean="0"/>
              <a:t>La pressione sul bottone attiva il relativo </a:t>
            </a:r>
            <a:r>
              <a:rPr lang="it-IT" sz="2000" dirty="0" err="1" smtClean="0"/>
              <a:t>canvas</a:t>
            </a:r>
            <a:r>
              <a:rPr lang="it-IT" sz="2000" dirty="0" smtClean="0"/>
              <a:t>  sul quale troviamo diversi pulsanti: Attiva/Disattiva suono, </a:t>
            </a:r>
            <a:r>
              <a:rPr lang="it-IT" sz="2000" dirty="0" err="1" smtClean="0"/>
              <a:t>Quit</a:t>
            </a:r>
            <a:r>
              <a:rPr lang="it-IT" sz="2000" dirty="0" smtClean="0"/>
              <a:t>, </a:t>
            </a:r>
            <a:r>
              <a:rPr lang="it-IT" sz="2000" dirty="0" err="1" smtClean="0"/>
              <a:t>Restart</a:t>
            </a:r>
            <a:r>
              <a:rPr lang="it-IT" sz="2000" dirty="0" smtClean="0"/>
              <a:t>, Menu (riporta al </a:t>
            </a:r>
            <a:r>
              <a:rPr lang="it-IT" sz="2000" dirty="0" err="1" smtClean="0"/>
              <a:t>MainMenu</a:t>
            </a:r>
            <a:r>
              <a:rPr lang="it-IT" sz="2000" dirty="0" smtClean="0"/>
              <a:t>) e il tasto </a:t>
            </a:r>
            <a:r>
              <a:rPr lang="it-IT" sz="2000" dirty="0" err="1" smtClean="0"/>
              <a:t>Resume</a:t>
            </a:r>
            <a:r>
              <a:rPr lang="it-IT" sz="2000" dirty="0" smtClean="0"/>
              <a:t> che disabilita il </a:t>
            </a:r>
            <a:r>
              <a:rPr lang="it-IT" sz="2000" dirty="0" err="1" smtClean="0"/>
              <a:t>canvas</a:t>
            </a:r>
            <a:r>
              <a:rPr lang="it-IT" sz="2000" dirty="0" smtClean="0"/>
              <a:t> relativo al </a:t>
            </a:r>
            <a:r>
              <a:rPr lang="it-IT" sz="2000" dirty="0" err="1" smtClean="0"/>
              <a:t>PauseMenu</a:t>
            </a:r>
            <a:r>
              <a:rPr lang="it-IT" sz="2000" dirty="0" smtClean="0"/>
              <a:t> riportando in attivo la scena di gioco.</a:t>
            </a:r>
            <a:endParaRPr lang="it-IT" sz="2000" dirty="0"/>
          </a:p>
        </p:txBody>
      </p:sp>
      <p:pic>
        <p:nvPicPr>
          <p:cNvPr id="8" name="Immagine 7" descr="pausebutt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64" y="571480"/>
            <a:ext cx="1571636" cy="148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deathmen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929066"/>
            <a:ext cx="5429288" cy="278608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85720" y="214290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Come intuibile si accede al </a:t>
            </a:r>
            <a:r>
              <a:rPr lang="it-IT" sz="2000" b="1" dirty="0" err="1" smtClean="0"/>
              <a:t>DeathMenu</a:t>
            </a:r>
            <a:r>
              <a:rPr lang="it-IT" sz="2000" dirty="0" smtClean="0"/>
              <a:t> quando il Player muore, perdendo la partita.</a:t>
            </a:r>
          </a:p>
          <a:p>
            <a:r>
              <a:rPr lang="it-IT" sz="2000" dirty="0" smtClean="0"/>
              <a:t>In questo </a:t>
            </a:r>
            <a:r>
              <a:rPr lang="it-IT" sz="2000" dirty="0" err="1" smtClean="0"/>
              <a:t>canvas</a:t>
            </a:r>
            <a:r>
              <a:rPr lang="it-IT" sz="2000" dirty="0" smtClean="0"/>
              <a:t> abbiamo Il contatore di </a:t>
            </a:r>
            <a:r>
              <a:rPr lang="it-IT" sz="2000" dirty="0" err="1" smtClean="0"/>
              <a:t>highscore</a:t>
            </a:r>
            <a:r>
              <a:rPr lang="it-IT" sz="2000" dirty="0"/>
              <a:t>:</a:t>
            </a:r>
          </a:p>
        </p:txBody>
      </p:sp>
      <p:pic>
        <p:nvPicPr>
          <p:cNvPr id="7" name="Immagine 6" descr="highscoretex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1214422"/>
            <a:ext cx="6215106" cy="22316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57158" y="1500175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Inoltre sono presenti i bottoni di </a:t>
            </a:r>
            <a:r>
              <a:rPr lang="it-IT" sz="2000" dirty="0" err="1" smtClean="0"/>
              <a:t>Restart</a:t>
            </a:r>
            <a:r>
              <a:rPr lang="it-IT" sz="2000" dirty="0" smtClean="0"/>
              <a:t> e Menu, che come nel </a:t>
            </a:r>
            <a:r>
              <a:rPr lang="it-IT" sz="2000" b="1" dirty="0" err="1" smtClean="0"/>
              <a:t>PauseMenu</a:t>
            </a:r>
            <a:r>
              <a:rPr lang="it-IT" sz="2000" dirty="0" smtClean="0"/>
              <a:t> lavorano </a:t>
            </a:r>
            <a:r>
              <a:rPr lang="it-IT" sz="2000" dirty="0" smtClean="0"/>
              <a:t>caricando </a:t>
            </a:r>
            <a:r>
              <a:rPr lang="it-IT" sz="2000" dirty="0" smtClean="0"/>
              <a:t>le rispettive scene:</a:t>
            </a:r>
            <a:endParaRPr lang="it-IT" sz="2000" dirty="0"/>
          </a:p>
        </p:txBody>
      </p:sp>
      <p:pic>
        <p:nvPicPr>
          <p:cNvPr id="9" name="Immagine 8" descr="loadscen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2285992"/>
            <a:ext cx="3838575" cy="1552575"/>
          </a:xfrm>
          <a:prstGeom prst="rect">
            <a:avLst/>
          </a:prstGeom>
        </p:spPr>
      </p:pic>
      <p:sp>
        <p:nvSpPr>
          <p:cNvPr id="12" name="Ovale 11"/>
          <p:cNvSpPr/>
          <p:nvPr/>
        </p:nvSpPr>
        <p:spPr>
          <a:xfrm>
            <a:off x="1643042" y="4071942"/>
            <a:ext cx="428628" cy="3571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Player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428596" y="1285860"/>
            <a:ext cx="8501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Per quanto riguarda il Player ho scaricato un avatar in 3D </a:t>
            </a:r>
            <a:r>
              <a:rPr lang="it-IT" sz="2000" dirty="0" err="1" smtClean="0"/>
              <a:t>model</a:t>
            </a:r>
            <a:r>
              <a:rPr lang="it-IT" sz="2000" dirty="0" smtClean="0"/>
              <a:t> (.</a:t>
            </a:r>
            <a:r>
              <a:rPr lang="it-IT" sz="2000" dirty="0" err="1" smtClean="0"/>
              <a:t>obj</a:t>
            </a:r>
            <a:r>
              <a:rPr lang="it-IT" sz="2000" dirty="0" smtClean="0"/>
              <a:t>) e tramite il software di modellazione 3D </a:t>
            </a:r>
            <a:r>
              <a:rPr lang="it-IT" sz="2000" dirty="0" err="1" smtClean="0"/>
              <a:t>Blender</a:t>
            </a:r>
            <a:r>
              <a:rPr lang="it-IT" sz="2000" dirty="0" smtClean="0"/>
              <a:t> ho eseguito per prima cosa il </a:t>
            </a:r>
            <a:r>
              <a:rPr lang="it-IT" sz="2000" i="1" dirty="0" err="1" smtClean="0"/>
              <a:t>rigging</a:t>
            </a:r>
            <a:r>
              <a:rPr lang="it-IT" sz="2000" dirty="0" smtClean="0"/>
              <a:t> del modello e poi successivamente ho generato l’animazione da importare poi nel Game </a:t>
            </a:r>
            <a:r>
              <a:rPr lang="it-IT" sz="2000" dirty="0" err="1" smtClean="0"/>
              <a:t>Engine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5" name="Immagine 4" descr="rigging.JPG"/>
          <p:cNvPicPr>
            <a:picLocks noChangeAspect="1"/>
          </p:cNvPicPr>
          <p:nvPr/>
        </p:nvPicPr>
        <p:blipFill>
          <a:blip r:embed="rId2"/>
          <a:srcRect l="17187" t="6800" r="26562" b="10728"/>
          <a:stretch>
            <a:fillRect/>
          </a:stretch>
        </p:blipFill>
        <p:spPr>
          <a:xfrm>
            <a:off x="428596" y="2643182"/>
            <a:ext cx="4082171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Player Controller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28596" y="917912"/>
            <a:ext cx="471490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Lo Script </a:t>
            </a:r>
            <a:r>
              <a:rPr lang="it-IT" sz="2000" i="1" dirty="0" err="1" smtClean="0"/>
              <a:t>PlayerController</a:t>
            </a:r>
            <a:r>
              <a:rPr lang="it-IT" sz="2000" dirty="0" smtClean="0"/>
              <a:t> ha una funziona molto importante, infatti è grazie a lui che il player non solo ha una velocità e una gravità, ma sa di essere morto quando colpisce un ostacolo, e cosa ancora più importante può essere controllato nei movimenti lungo l’asse X e l’asse Y. Oltre i comandi con input da tastiera ho deciso anche di inserire quelli con input da click che possono essere usati con un mouse o con un </a:t>
            </a:r>
            <a:r>
              <a:rPr lang="it-IT" sz="2000" dirty="0" err="1" smtClean="0"/>
              <a:t>touchscreen</a:t>
            </a:r>
            <a:r>
              <a:rPr lang="it-IT" sz="2000" dirty="0" smtClean="0"/>
              <a:t>, così da poter </a:t>
            </a:r>
            <a:r>
              <a:rPr lang="it-IT" sz="2000" i="1" dirty="0" smtClean="0"/>
              <a:t>“</a:t>
            </a:r>
            <a:r>
              <a:rPr lang="it-IT" sz="2000" i="1" dirty="0" err="1" smtClean="0"/>
              <a:t>buildare</a:t>
            </a:r>
            <a:r>
              <a:rPr lang="it-IT" sz="2000" i="1" dirty="0" smtClean="0"/>
              <a:t>” </a:t>
            </a:r>
            <a:r>
              <a:rPr lang="it-IT" sz="2000" dirty="0" smtClean="0"/>
              <a:t>il progetto anche per dispositivi mobile.</a:t>
            </a:r>
          </a:p>
          <a:p>
            <a:endParaRPr lang="it-IT" sz="2000" dirty="0" smtClean="0"/>
          </a:p>
          <a:p>
            <a:r>
              <a:rPr lang="it-IT" sz="2000" dirty="0" smtClean="0"/>
              <a:t>I comandi  “</a:t>
            </a:r>
            <a:r>
              <a:rPr lang="it-IT" sz="2000" dirty="0" err="1" smtClean="0"/>
              <a:t>touch</a:t>
            </a:r>
            <a:r>
              <a:rPr lang="it-IT" sz="2000" dirty="0" smtClean="0"/>
              <a:t>” funzionano dividendo idealmente lo schermo in 3 quadranti: due quadranti inferiori che consento di andare a destra e sinistra, ed un pulsante superiore  che consente di saltare.</a:t>
            </a:r>
            <a:endParaRPr lang="it-IT" sz="2000" dirty="0"/>
          </a:p>
        </p:txBody>
      </p:sp>
      <p:pic>
        <p:nvPicPr>
          <p:cNvPr id="4" name="Immagine 3" descr="playermovescri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0" y="1214422"/>
            <a:ext cx="3230226" cy="5357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accent6">
                    <a:lumMod val="75000"/>
                  </a:schemeClr>
                </a:solidFill>
              </a:rPr>
              <a:t>Terreno di gioco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285720" y="1225689"/>
            <a:ext cx="4429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Dato che per le mie esigenze serviva un terreno che riuscisse a trasmettere l’idea di infinito, invece di usare un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terrain</a:t>
            </a:r>
            <a:r>
              <a:rPr lang="it-IT" sz="2000" i="1" dirty="0" smtClean="0"/>
              <a:t> </a:t>
            </a:r>
            <a:r>
              <a:rPr lang="it-IT" sz="2000" dirty="0" smtClean="0"/>
              <a:t>ho deciso di generare delle </a:t>
            </a:r>
            <a:r>
              <a:rPr lang="it-IT" sz="2000" i="1" dirty="0" err="1" smtClean="0"/>
              <a:t>Tiles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Prefabs</a:t>
            </a:r>
            <a:r>
              <a:rPr lang="it-IT" sz="2000" i="1" dirty="0" smtClean="0"/>
              <a:t> </a:t>
            </a:r>
            <a:r>
              <a:rPr lang="it-IT" sz="2000" dirty="0" smtClean="0"/>
              <a:t>e affiancarle allo script </a:t>
            </a:r>
            <a:r>
              <a:rPr lang="it-IT" sz="2000" i="1" dirty="0" err="1" smtClean="0"/>
              <a:t>TileManager</a:t>
            </a:r>
            <a:r>
              <a:rPr lang="it-IT" sz="2000" i="1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i="1" dirty="0" err="1" smtClean="0"/>
              <a:t>TileManager</a:t>
            </a:r>
            <a:r>
              <a:rPr lang="it-IT" sz="2000" dirty="0" smtClean="0"/>
              <a:t> si occupa di richiamare il numero dei </a:t>
            </a:r>
            <a:r>
              <a:rPr lang="it-IT" sz="2000" i="1" dirty="0" err="1" smtClean="0"/>
              <a:t>GameObject</a:t>
            </a:r>
            <a:r>
              <a:rPr lang="it-IT" sz="2000" dirty="0" smtClean="0"/>
              <a:t> da usare (nel mio caso 11), successivamente decide quanto ogni </a:t>
            </a:r>
            <a:r>
              <a:rPr lang="it-IT" sz="2000" dirty="0" err="1" smtClean="0"/>
              <a:t>Tile</a:t>
            </a:r>
            <a:r>
              <a:rPr lang="it-IT" sz="2000" dirty="0" smtClean="0"/>
              <a:t> deve essere lunga e quante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Tiles</a:t>
            </a:r>
            <a:r>
              <a:rPr lang="it-IT" sz="2000" i="1" dirty="0" smtClean="0"/>
              <a:t> </a:t>
            </a:r>
            <a:r>
              <a:rPr lang="it-IT" sz="2000" dirty="0" smtClean="0"/>
              <a:t>devono comparire sullo schermo. </a:t>
            </a:r>
          </a:p>
          <a:p>
            <a:r>
              <a:rPr lang="it-IT" sz="2000" dirty="0" smtClean="0"/>
              <a:t>Successivamente lo script definisce una </a:t>
            </a:r>
            <a:r>
              <a:rPr lang="it-IT" sz="2000" i="1" dirty="0" err="1" smtClean="0"/>
              <a:t>SafeZone</a:t>
            </a:r>
            <a:r>
              <a:rPr lang="it-IT" sz="2000" dirty="0" smtClean="0"/>
              <a:t>, tale limite è il trigger che, al passaggio del player da il via allo “</a:t>
            </a:r>
            <a:r>
              <a:rPr lang="it-IT" sz="2000" i="1" dirty="0" err="1" smtClean="0"/>
              <a:t>spawn</a:t>
            </a:r>
            <a:r>
              <a:rPr lang="it-IT" sz="2000" dirty="0" smtClean="0"/>
              <a:t>” di una nuova </a:t>
            </a:r>
            <a:r>
              <a:rPr lang="it-IT" sz="2000" i="1" dirty="0" err="1" smtClean="0"/>
              <a:t>tile</a:t>
            </a:r>
            <a:r>
              <a:rPr lang="it-IT" sz="2000" dirty="0" smtClean="0"/>
              <a:t>. Per ogni nuova </a:t>
            </a:r>
            <a:r>
              <a:rPr lang="it-IT" sz="2000" i="1" dirty="0" err="1" smtClean="0"/>
              <a:t>tile</a:t>
            </a:r>
            <a:r>
              <a:rPr lang="it-IT" sz="2000" dirty="0" smtClean="0"/>
              <a:t> che viene generata, la </a:t>
            </a:r>
            <a:r>
              <a:rPr lang="it-IT" sz="2000" i="1" dirty="0" err="1" smtClean="0"/>
              <a:t>tile</a:t>
            </a:r>
            <a:r>
              <a:rPr lang="it-IT" sz="2000" dirty="0" smtClean="0"/>
              <a:t> più vecchia viene rimossa.</a:t>
            </a:r>
            <a:endParaRPr lang="it-IT" sz="2000" dirty="0"/>
          </a:p>
        </p:txBody>
      </p:sp>
      <p:pic>
        <p:nvPicPr>
          <p:cNvPr id="5" name="Immagine 4" descr="tilemanagerscrip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1857364"/>
            <a:ext cx="4044993" cy="374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1056</Words>
  <Application>Microsoft Office PowerPoint</Application>
  <PresentationFormat>Presentazione su schermo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Tema di Office</vt:lpstr>
      <vt:lpstr>Raffaele Raggi</vt:lpstr>
      <vt:lpstr>For Carrots: RUN!!</vt:lpstr>
      <vt:lpstr>Software utilizzato</vt:lpstr>
      <vt:lpstr>I menu di gioco</vt:lpstr>
      <vt:lpstr>Diapositiva 5</vt:lpstr>
      <vt:lpstr>Diapositiva 6</vt:lpstr>
      <vt:lpstr>Player</vt:lpstr>
      <vt:lpstr>Player Controller</vt:lpstr>
      <vt:lpstr>Terreno di gioco</vt:lpstr>
      <vt:lpstr>Diapositiva 10</vt:lpstr>
      <vt:lpstr>Gli ostacoli e i collezionabili</vt:lpstr>
      <vt:lpstr>Il punteggio</vt:lpstr>
      <vt:lpstr>Camera Motor</vt:lpstr>
      <vt:lpstr>Audio</vt:lpstr>
      <vt:lpstr>Assets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Raffaele Raggi</dc:title>
  <dc:creator>raffaeleraggi@live.com</dc:creator>
  <cp:lastModifiedBy>raffaeleraggi@live.com</cp:lastModifiedBy>
  <cp:revision>54</cp:revision>
  <dcterms:created xsi:type="dcterms:W3CDTF">2018-09-17T14:24:45Z</dcterms:created>
  <dcterms:modified xsi:type="dcterms:W3CDTF">2018-09-18T14:36:48Z</dcterms:modified>
</cp:coreProperties>
</file>