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D1815-0E4B-4C19-8C5C-5A355480CF02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81CA0FB-7DD2-4F6B-A26F-592683A6A0D8}">
      <dgm:prSet phldrT="[Texto]"/>
      <dgm:spPr/>
      <dgm:t>
        <a:bodyPr/>
        <a:lstStyle/>
        <a:p>
          <a:r>
            <a:rPr lang="en-US" noProof="0" dirty="0" smtClean="0"/>
            <a:t>Hypothesis</a:t>
          </a:r>
          <a:endParaRPr lang="en-US" noProof="0" dirty="0"/>
        </a:p>
      </dgm:t>
    </dgm:pt>
    <dgm:pt modelId="{E1C71E71-C1D9-409D-AEAA-3912A8ED6032}" type="parTrans" cxnId="{989FAE85-CF8F-49B7-AAF1-3C647C7C1618}">
      <dgm:prSet/>
      <dgm:spPr/>
      <dgm:t>
        <a:bodyPr/>
        <a:lstStyle/>
        <a:p>
          <a:endParaRPr lang="en-US" noProof="0"/>
        </a:p>
      </dgm:t>
    </dgm:pt>
    <dgm:pt modelId="{05663A0B-CB97-4045-81B1-DFB1E4D843E7}" type="sibTrans" cxnId="{989FAE85-CF8F-49B7-AAF1-3C647C7C1618}">
      <dgm:prSet/>
      <dgm:spPr/>
      <dgm:t>
        <a:bodyPr/>
        <a:lstStyle/>
        <a:p>
          <a:endParaRPr lang="en-US" noProof="0"/>
        </a:p>
      </dgm:t>
    </dgm:pt>
    <dgm:pt modelId="{32D4BD1C-8897-467C-9818-FF07A56B118A}">
      <dgm:prSet phldrT="[Texto]"/>
      <dgm:spPr/>
      <dgm:t>
        <a:bodyPr/>
        <a:lstStyle/>
        <a:p>
          <a:r>
            <a:rPr lang="en-US" noProof="0" dirty="0" smtClean="0"/>
            <a:t>Change</a:t>
          </a:r>
          <a:endParaRPr lang="en-US" noProof="0" dirty="0"/>
        </a:p>
      </dgm:t>
    </dgm:pt>
    <dgm:pt modelId="{C46B02EA-0F42-4F2D-BE16-6614AB47C2B0}" type="parTrans" cxnId="{4E3373B8-8B95-45FB-8C0C-9870A14046DB}">
      <dgm:prSet/>
      <dgm:spPr/>
      <dgm:t>
        <a:bodyPr/>
        <a:lstStyle/>
        <a:p>
          <a:endParaRPr lang="en-US" noProof="0"/>
        </a:p>
      </dgm:t>
    </dgm:pt>
    <dgm:pt modelId="{499A6095-6AEC-4D86-AB45-A9B2FCFB18FF}" type="sibTrans" cxnId="{4E3373B8-8B95-45FB-8C0C-9870A14046DB}">
      <dgm:prSet/>
      <dgm:spPr/>
      <dgm:t>
        <a:bodyPr/>
        <a:lstStyle/>
        <a:p>
          <a:endParaRPr lang="en-US" noProof="0"/>
        </a:p>
      </dgm:t>
    </dgm:pt>
    <dgm:pt modelId="{477A7F82-FC0D-4039-BC55-C9C8A65D21E6}">
      <dgm:prSet phldrT="[Texto]"/>
      <dgm:spPr/>
      <dgm:t>
        <a:bodyPr/>
        <a:lstStyle/>
        <a:p>
          <a:r>
            <a:rPr lang="en-US" noProof="0" dirty="0" smtClean="0"/>
            <a:t>Execution</a:t>
          </a:r>
          <a:endParaRPr lang="en-US" noProof="0" dirty="0"/>
        </a:p>
      </dgm:t>
    </dgm:pt>
    <dgm:pt modelId="{C59AC005-9F9C-4ADD-AE29-BEC77EDE264A}" type="parTrans" cxnId="{DE3C80B0-5712-49D3-B66A-55B7E08B3BCC}">
      <dgm:prSet/>
      <dgm:spPr/>
      <dgm:t>
        <a:bodyPr/>
        <a:lstStyle/>
        <a:p>
          <a:endParaRPr lang="en-US" noProof="0"/>
        </a:p>
      </dgm:t>
    </dgm:pt>
    <dgm:pt modelId="{CC961493-07BC-4146-B2BD-6C203F042B3A}" type="sibTrans" cxnId="{DE3C80B0-5712-49D3-B66A-55B7E08B3BCC}">
      <dgm:prSet/>
      <dgm:spPr/>
      <dgm:t>
        <a:bodyPr/>
        <a:lstStyle/>
        <a:p>
          <a:endParaRPr lang="en-US" noProof="0"/>
        </a:p>
      </dgm:t>
    </dgm:pt>
    <dgm:pt modelId="{B2064B47-F820-884E-9DD8-05B8547DB883}">
      <dgm:prSet phldrT="[Texto]"/>
      <dgm:spPr/>
      <dgm:t>
        <a:bodyPr/>
        <a:lstStyle/>
        <a:p>
          <a:r>
            <a:rPr lang="en-US" noProof="0" dirty="0" smtClean="0"/>
            <a:t>Analysis</a:t>
          </a:r>
          <a:endParaRPr lang="en-US" noProof="0" dirty="0"/>
        </a:p>
      </dgm:t>
    </dgm:pt>
    <dgm:pt modelId="{C87B4965-5BEB-CC43-B79E-AA89C8CF173F}" type="parTrans" cxnId="{34C9EF8E-D25C-5143-A7B8-BCF5E42B9DEC}">
      <dgm:prSet/>
      <dgm:spPr/>
      <dgm:t>
        <a:bodyPr/>
        <a:lstStyle/>
        <a:p>
          <a:endParaRPr lang="en-US"/>
        </a:p>
      </dgm:t>
    </dgm:pt>
    <dgm:pt modelId="{CCEA56F1-05DE-8F46-AED8-3B6F5860BED3}" type="sibTrans" cxnId="{34C9EF8E-D25C-5143-A7B8-BCF5E42B9DEC}">
      <dgm:prSet/>
      <dgm:spPr/>
      <dgm:t>
        <a:bodyPr/>
        <a:lstStyle/>
        <a:p>
          <a:endParaRPr lang="en-US"/>
        </a:p>
      </dgm:t>
    </dgm:pt>
    <dgm:pt modelId="{541DB74D-AECF-4F1C-B2F0-3F86C089F83F}" type="pres">
      <dgm:prSet presAssocID="{BFDD1815-0E4B-4C19-8C5C-5A355480CF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E8B2B5-D92E-45D2-A1F1-FF7811FAECB0}" type="pres">
      <dgm:prSet presAssocID="{BFDD1815-0E4B-4C19-8C5C-5A355480CF02}" presName="cycle" presStyleCnt="0"/>
      <dgm:spPr/>
      <dgm:t>
        <a:bodyPr/>
        <a:lstStyle/>
        <a:p>
          <a:endParaRPr lang="en-US"/>
        </a:p>
      </dgm:t>
    </dgm:pt>
    <dgm:pt modelId="{7E080CF2-9954-40A0-BB26-6481F2083A85}" type="pres">
      <dgm:prSet presAssocID="{481CA0FB-7DD2-4F6B-A26F-592683A6A0D8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F79046-6718-47A0-A275-ED643D95E6C6}" type="pres">
      <dgm:prSet presAssocID="{05663A0B-CB97-4045-81B1-DFB1E4D843E7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A53F8F82-44AD-479B-BC23-A5014CEFCA86}" type="pres">
      <dgm:prSet presAssocID="{32D4BD1C-8897-467C-9818-FF07A56B118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BE3D2F-E1C6-45EC-86C4-5BB5E95D8D3E}" type="pres">
      <dgm:prSet presAssocID="{477A7F82-FC0D-4039-BC55-C9C8A65D21E6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39B122-15F2-C54F-88E0-6B0C80A9360F}" type="pres">
      <dgm:prSet presAssocID="{B2064B47-F820-884E-9DD8-05B8547DB88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7F9BAC-B9F5-9A48-B230-EC844E8DD529}" type="presOf" srcId="{477A7F82-FC0D-4039-BC55-C9C8A65D21E6}" destId="{B4BE3D2F-E1C6-45EC-86C4-5BB5E95D8D3E}" srcOrd="0" destOrd="0" presId="urn:microsoft.com/office/officeart/2005/8/layout/cycle3"/>
    <dgm:cxn modelId="{3B1305E8-37F5-614E-BB10-22B1655DB545}" type="presOf" srcId="{B2064B47-F820-884E-9DD8-05B8547DB883}" destId="{6C39B122-15F2-C54F-88E0-6B0C80A9360F}" srcOrd="0" destOrd="0" presId="urn:microsoft.com/office/officeart/2005/8/layout/cycle3"/>
    <dgm:cxn modelId="{4E3373B8-8B95-45FB-8C0C-9870A14046DB}" srcId="{BFDD1815-0E4B-4C19-8C5C-5A355480CF02}" destId="{32D4BD1C-8897-467C-9818-FF07A56B118A}" srcOrd="1" destOrd="0" parTransId="{C46B02EA-0F42-4F2D-BE16-6614AB47C2B0}" sibTransId="{499A6095-6AEC-4D86-AB45-A9B2FCFB18FF}"/>
    <dgm:cxn modelId="{989FAE85-CF8F-49B7-AAF1-3C647C7C1618}" srcId="{BFDD1815-0E4B-4C19-8C5C-5A355480CF02}" destId="{481CA0FB-7DD2-4F6B-A26F-592683A6A0D8}" srcOrd="0" destOrd="0" parTransId="{E1C71E71-C1D9-409D-AEAA-3912A8ED6032}" sibTransId="{05663A0B-CB97-4045-81B1-DFB1E4D843E7}"/>
    <dgm:cxn modelId="{988FE3DE-F696-6243-968C-03BF2A055E9E}" type="presOf" srcId="{32D4BD1C-8897-467C-9818-FF07A56B118A}" destId="{A53F8F82-44AD-479B-BC23-A5014CEFCA86}" srcOrd="0" destOrd="0" presId="urn:microsoft.com/office/officeart/2005/8/layout/cycle3"/>
    <dgm:cxn modelId="{DE3C80B0-5712-49D3-B66A-55B7E08B3BCC}" srcId="{BFDD1815-0E4B-4C19-8C5C-5A355480CF02}" destId="{477A7F82-FC0D-4039-BC55-C9C8A65D21E6}" srcOrd="2" destOrd="0" parTransId="{C59AC005-9F9C-4ADD-AE29-BEC77EDE264A}" sibTransId="{CC961493-07BC-4146-B2BD-6C203F042B3A}"/>
    <dgm:cxn modelId="{8C8E6E52-8644-2A4B-AB72-B32D18F5BE6A}" type="presOf" srcId="{BFDD1815-0E4B-4C19-8C5C-5A355480CF02}" destId="{541DB74D-AECF-4F1C-B2F0-3F86C089F83F}" srcOrd="0" destOrd="0" presId="urn:microsoft.com/office/officeart/2005/8/layout/cycle3"/>
    <dgm:cxn modelId="{34C9EF8E-D25C-5143-A7B8-BCF5E42B9DEC}" srcId="{BFDD1815-0E4B-4C19-8C5C-5A355480CF02}" destId="{B2064B47-F820-884E-9DD8-05B8547DB883}" srcOrd="3" destOrd="0" parTransId="{C87B4965-5BEB-CC43-B79E-AA89C8CF173F}" sibTransId="{CCEA56F1-05DE-8F46-AED8-3B6F5860BED3}"/>
    <dgm:cxn modelId="{792404B2-B722-D642-8CE3-B4C8F336EA82}" type="presOf" srcId="{05663A0B-CB97-4045-81B1-DFB1E4D843E7}" destId="{F0F79046-6718-47A0-A275-ED643D95E6C6}" srcOrd="0" destOrd="0" presId="urn:microsoft.com/office/officeart/2005/8/layout/cycle3"/>
    <dgm:cxn modelId="{2CA0DEE7-6DDE-294C-A955-A5B0F6A6607E}" type="presOf" srcId="{481CA0FB-7DD2-4F6B-A26F-592683A6A0D8}" destId="{7E080CF2-9954-40A0-BB26-6481F2083A85}" srcOrd="0" destOrd="0" presId="urn:microsoft.com/office/officeart/2005/8/layout/cycle3"/>
    <dgm:cxn modelId="{61E84D1F-1B31-E447-B39A-4BDB627C9911}" type="presParOf" srcId="{541DB74D-AECF-4F1C-B2F0-3F86C089F83F}" destId="{ECE8B2B5-D92E-45D2-A1F1-FF7811FAECB0}" srcOrd="0" destOrd="0" presId="urn:microsoft.com/office/officeart/2005/8/layout/cycle3"/>
    <dgm:cxn modelId="{40D859F5-13C0-1C42-A948-2B85E9ED7E9C}" type="presParOf" srcId="{ECE8B2B5-D92E-45D2-A1F1-FF7811FAECB0}" destId="{7E080CF2-9954-40A0-BB26-6481F2083A85}" srcOrd="0" destOrd="0" presId="urn:microsoft.com/office/officeart/2005/8/layout/cycle3"/>
    <dgm:cxn modelId="{75E9147D-EE53-9E4E-84A4-870C6C48D831}" type="presParOf" srcId="{ECE8B2B5-D92E-45D2-A1F1-FF7811FAECB0}" destId="{F0F79046-6718-47A0-A275-ED643D95E6C6}" srcOrd="1" destOrd="0" presId="urn:microsoft.com/office/officeart/2005/8/layout/cycle3"/>
    <dgm:cxn modelId="{94630890-B057-7147-ABB6-D139104466FD}" type="presParOf" srcId="{ECE8B2B5-D92E-45D2-A1F1-FF7811FAECB0}" destId="{A53F8F82-44AD-479B-BC23-A5014CEFCA86}" srcOrd="2" destOrd="0" presId="urn:microsoft.com/office/officeart/2005/8/layout/cycle3"/>
    <dgm:cxn modelId="{FE5161B0-E269-4C49-8DC3-BCAEF32EE3C7}" type="presParOf" srcId="{ECE8B2B5-D92E-45D2-A1F1-FF7811FAECB0}" destId="{B4BE3D2F-E1C6-45EC-86C4-5BB5E95D8D3E}" srcOrd="3" destOrd="0" presId="urn:microsoft.com/office/officeart/2005/8/layout/cycle3"/>
    <dgm:cxn modelId="{A0C1222A-B16C-C84A-B8D9-ED7B4CDDB01C}" type="presParOf" srcId="{ECE8B2B5-D92E-45D2-A1F1-FF7811FAECB0}" destId="{6C39B122-15F2-C54F-88E0-6B0C80A9360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20E24-745C-1B40-B92C-232D1F96B60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97B8E-AB37-9840-AFB4-0885D73A0CCD}">
      <dgm:prSet phldrT="[Text]"/>
      <dgm:spPr/>
      <dgm:t>
        <a:bodyPr/>
        <a:lstStyle/>
        <a:p>
          <a:r>
            <a:rPr lang="en-US" dirty="0" smtClean="0"/>
            <a:t>Function definitions</a:t>
          </a:r>
          <a:endParaRPr lang="en-US" dirty="0"/>
        </a:p>
      </dgm:t>
    </dgm:pt>
    <dgm:pt modelId="{C0BC6FE7-BE4E-7B4A-8B59-436A6D8DFF04}" type="parTrans" cxnId="{256D8A99-FAF8-D841-B139-4C3C0479B109}">
      <dgm:prSet/>
      <dgm:spPr/>
      <dgm:t>
        <a:bodyPr/>
        <a:lstStyle/>
        <a:p>
          <a:endParaRPr lang="en-US"/>
        </a:p>
      </dgm:t>
    </dgm:pt>
    <dgm:pt modelId="{A515C3D0-C372-6447-B69C-B41139E1E9FA}" type="sibTrans" cxnId="{256D8A99-FAF8-D841-B139-4C3C0479B109}">
      <dgm:prSet/>
      <dgm:spPr/>
      <dgm:t>
        <a:bodyPr/>
        <a:lstStyle/>
        <a:p>
          <a:endParaRPr lang="en-US"/>
        </a:p>
      </dgm:t>
    </dgm:pt>
    <dgm:pt modelId="{6DD3DDB3-8414-7446-944F-94680960D9DC}">
      <dgm:prSet phldrT="[Text]"/>
      <dgm:spPr/>
      <dgm:t>
        <a:bodyPr/>
        <a:lstStyle/>
        <a:p>
          <a:r>
            <a:rPr lang="en-US" dirty="0" smtClean="0"/>
            <a:t>Arguments</a:t>
          </a:r>
          <a:endParaRPr lang="en-US" dirty="0"/>
        </a:p>
      </dgm:t>
    </dgm:pt>
    <dgm:pt modelId="{16E75EEC-CB0F-DA40-B5BE-3B60BC95D181}" type="parTrans" cxnId="{75F0D5E7-29B6-F44D-8062-84253199A19E}">
      <dgm:prSet/>
      <dgm:spPr/>
      <dgm:t>
        <a:bodyPr/>
        <a:lstStyle/>
        <a:p>
          <a:endParaRPr lang="en-US"/>
        </a:p>
      </dgm:t>
    </dgm:pt>
    <dgm:pt modelId="{D69373E8-0D65-034F-9F96-C348F2FF6280}" type="sibTrans" cxnId="{75F0D5E7-29B6-F44D-8062-84253199A19E}">
      <dgm:prSet/>
      <dgm:spPr/>
      <dgm:t>
        <a:bodyPr/>
        <a:lstStyle/>
        <a:p>
          <a:endParaRPr lang="en-US"/>
        </a:p>
      </dgm:t>
    </dgm:pt>
    <dgm:pt modelId="{A75D145E-0A47-F648-AFAE-6D64C30C556B}">
      <dgm:prSet phldrT="[Text]"/>
      <dgm:spPr/>
      <dgm:t>
        <a:bodyPr/>
        <a:lstStyle/>
        <a:p>
          <a:r>
            <a:rPr lang="en-US" dirty="0" smtClean="0"/>
            <a:t>Dependencies</a:t>
          </a:r>
          <a:endParaRPr lang="en-US" dirty="0"/>
        </a:p>
      </dgm:t>
    </dgm:pt>
    <dgm:pt modelId="{50512E53-C4EB-6B47-95C6-6FF91C4521E2}" type="parTrans" cxnId="{C181DB7B-2C07-424C-985A-3611BA8FE8DC}">
      <dgm:prSet/>
      <dgm:spPr/>
      <dgm:t>
        <a:bodyPr/>
        <a:lstStyle/>
        <a:p>
          <a:endParaRPr lang="en-US"/>
        </a:p>
      </dgm:t>
    </dgm:pt>
    <dgm:pt modelId="{5198371E-457C-CB4E-B36D-5517CB13C79C}" type="sibTrans" cxnId="{C181DB7B-2C07-424C-985A-3611BA8FE8DC}">
      <dgm:prSet/>
      <dgm:spPr/>
      <dgm:t>
        <a:bodyPr/>
        <a:lstStyle/>
        <a:p>
          <a:endParaRPr lang="en-US"/>
        </a:p>
      </dgm:t>
    </dgm:pt>
    <dgm:pt modelId="{47778BD6-3D6C-9049-A757-333E8B4CCB17}">
      <dgm:prSet phldrT="[Text]"/>
      <dgm:spPr/>
      <dgm:t>
        <a:bodyPr/>
        <a:lstStyle/>
        <a:p>
          <a:r>
            <a:rPr lang="en-US" dirty="0" smtClean="0"/>
            <a:t>Python script</a:t>
          </a:r>
          <a:endParaRPr lang="en-US" dirty="0"/>
        </a:p>
      </dgm:t>
    </dgm:pt>
    <dgm:pt modelId="{064ABE71-DF61-CC42-BB1B-B99DD71CDA44}" type="parTrans" cxnId="{82348C84-CFD7-E247-911D-E411DF85A516}">
      <dgm:prSet/>
      <dgm:spPr/>
      <dgm:t>
        <a:bodyPr/>
        <a:lstStyle/>
        <a:p>
          <a:endParaRPr lang="en-US"/>
        </a:p>
      </dgm:t>
    </dgm:pt>
    <dgm:pt modelId="{F588815E-D926-024B-96B1-2E329D366287}" type="sibTrans" cxnId="{82348C84-CFD7-E247-911D-E411DF85A516}">
      <dgm:prSet/>
      <dgm:spPr/>
      <dgm:t>
        <a:bodyPr/>
        <a:lstStyle/>
        <a:p>
          <a:endParaRPr lang="en-US"/>
        </a:p>
      </dgm:t>
    </dgm:pt>
    <dgm:pt modelId="{5B578916-D9FB-B945-89F9-71E1954B3387}">
      <dgm:prSet phldrT="[Text]"/>
      <dgm:spPr/>
      <dgm:t>
        <a:bodyPr/>
        <a:lstStyle/>
        <a:p>
          <a:r>
            <a:rPr lang="en-US" dirty="0" smtClean="0"/>
            <a:t>Module dependencies</a:t>
          </a:r>
          <a:endParaRPr lang="en-US" dirty="0"/>
        </a:p>
      </dgm:t>
    </dgm:pt>
    <dgm:pt modelId="{0C477D8A-2C95-7140-BA89-B085AD8CB978}" type="parTrans" cxnId="{74A36326-AEB5-544E-99EF-AC13537F0223}">
      <dgm:prSet/>
      <dgm:spPr/>
      <dgm:t>
        <a:bodyPr/>
        <a:lstStyle/>
        <a:p>
          <a:endParaRPr lang="en-US"/>
        </a:p>
      </dgm:t>
    </dgm:pt>
    <dgm:pt modelId="{198A3119-63A3-1341-BC4C-2A7C50A59322}" type="sibTrans" cxnId="{74A36326-AEB5-544E-99EF-AC13537F0223}">
      <dgm:prSet/>
      <dgm:spPr/>
      <dgm:t>
        <a:bodyPr/>
        <a:lstStyle/>
        <a:p>
          <a:endParaRPr lang="en-US"/>
        </a:p>
      </dgm:t>
    </dgm:pt>
    <dgm:pt modelId="{6AA910C5-A4A8-B14F-9D99-4FD8186E1551}">
      <dgm:prSet phldrT="[Text]"/>
      <dgm:spPr/>
      <dgm:t>
        <a:bodyPr/>
        <a:lstStyle/>
        <a:p>
          <a:r>
            <a:rPr lang="en-US" dirty="0" smtClean="0"/>
            <a:t>Global variables</a:t>
          </a:r>
          <a:endParaRPr lang="en-US" dirty="0"/>
        </a:p>
      </dgm:t>
    </dgm:pt>
    <dgm:pt modelId="{4C6BE763-0925-CD4E-AEB1-009E65E2787A}" type="parTrans" cxnId="{AE1B6439-2558-DD4F-A28D-2AFA91D14B63}">
      <dgm:prSet/>
      <dgm:spPr/>
      <dgm:t>
        <a:bodyPr/>
        <a:lstStyle/>
        <a:p>
          <a:endParaRPr lang="en-US"/>
        </a:p>
      </dgm:t>
    </dgm:pt>
    <dgm:pt modelId="{6832C3C8-7F83-8344-A100-D172D2A33FA4}" type="sibTrans" cxnId="{AE1B6439-2558-DD4F-A28D-2AFA91D14B63}">
      <dgm:prSet/>
      <dgm:spPr/>
      <dgm:t>
        <a:bodyPr/>
        <a:lstStyle/>
        <a:p>
          <a:endParaRPr lang="en-US"/>
        </a:p>
      </dgm:t>
    </dgm:pt>
    <dgm:pt modelId="{2E30FB17-5401-3C41-BC00-CDA5DCACF421}">
      <dgm:prSet phldrT="[Text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1B9F3EE2-D520-B74A-A686-E0FDCE288760}" type="parTrans" cxnId="{37B4F9D3-3B09-8D40-B1F2-EF68F1401EA5}">
      <dgm:prSet/>
      <dgm:spPr/>
      <dgm:t>
        <a:bodyPr/>
        <a:lstStyle/>
        <a:p>
          <a:endParaRPr lang="en-US"/>
        </a:p>
      </dgm:t>
    </dgm:pt>
    <dgm:pt modelId="{E77641DD-39DE-0448-80A7-92BAA5445086}" type="sibTrans" cxnId="{37B4F9D3-3B09-8D40-B1F2-EF68F1401EA5}">
      <dgm:prSet/>
      <dgm:spPr/>
      <dgm:t>
        <a:bodyPr/>
        <a:lstStyle/>
        <a:p>
          <a:endParaRPr lang="en-US"/>
        </a:p>
      </dgm:t>
    </dgm:pt>
    <dgm:pt modelId="{879437DC-0995-2F4F-A5F7-1AD8CDC8BFEE}">
      <dgm:prSet phldrT="[Text]"/>
      <dgm:spPr/>
      <dgm:t>
        <a:bodyPr/>
        <a:lstStyle/>
        <a:p>
          <a:r>
            <a:rPr lang="en-US" dirty="0" smtClean="0"/>
            <a:t>Context attributes</a:t>
          </a:r>
          <a:endParaRPr lang="en-US" dirty="0"/>
        </a:p>
      </dgm:t>
    </dgm:pt>
    <dgm:pt modelId="{933B8C2A-BFC4-CF4C-998D-2B1179CD6575}" type="parTrans" cxnId="{01D7E6DB-FB8C-0E41-A00B-ABC2D2751AF7}">
      <dgm:prSet/>
      <dgm:spPr/>
      <dgm:t>
        <a:bodyPr/>
        <a:lstStyle/>
        <a:p>
          <a:endParaRPr lang="en-US"/>
        </a:p>
      </dgm:t>
    </dgm:pt>
    <dgm:pt modelId="{7A6C9FB0-382E-FA45-AC23-FD58F5B89905}" type="sibTrans" cxnId="{01D7E6DB-FB8C-0E41-A00B-ABC2D2751AF7}">
      <dgm:prSet/>
      <dgm:spPr/>
      <dgm:t>
        <a:bodyPr/>
        <a:lstStyle/>
        <a:p>
          <a:endParaRPr lang="en-US"/>
        </a:p>
      </dgm:t>
    </dgm:pt>
    <dgm:pt modelId="{39AC5932-99CE-5842-8AB5-EBB0849F5F88}">
      <dgm:prSet phldrT="[Text]"/>
      <dgm:spPr/>
      <dgm:t>
        <a:bodyPr/>
        <a:lstStyle/>
        <a:p>
          <a:r>
            <a:rPr lang="en-US" dirty="0" smtClean="0"/>
            <a:t>Function calls</a:t>
          </a:r>
        </a:p>
      </dgm:t>
    </dgm:pt>
    <dgm:pt modelId="{B91B26D6-5B15-0E43-8BF8-ABCBC6D6E128}" type="parTrans" cxnId="{46E65D16-DC23-8B41-855C-C0DFCA58F61B}">
      <dgm:prSet/>
      <dgm:spPr/>
      <dgm:t>
        <a:bodyPr/>
        <a:lstStyle/>
        <a:p>
          <a:endParaRPr lang="en-US"/>
        </a:p>
      </dgm:t>
    </dgm:pt>
    <dgm:pt modelId="{4C054053-8897-ED47-A1CC-C92EFC36440B}" type="sibTrans" cxnId="{46E65D16-DC23-8B41-855C-C0DFCA58F61B}">
      <dgm:prSet/>
      <dgm:spPr/>
      <dgm:t>
        <a:bodyPr/>
        <a:lstStyle/>
        <a:p>
          <a:endParaRPr lang="en-US"/>
        </a:p>
      </dgm:t>
    </dgm:pt>
    <dgm:pt modelId="{9C89D60E-F8DD-0940-B710-3C715F17AB73}">
      <dgm:prSet phldrT="[Text]"/>
      <dgm:spPr/>
      <dgm:t>
        <a:bodyPr/>
        <a:lstStyle/>
        <a:p>
          <a:r>
            <a:rPr lang="en-US" dirty="0" smtClean="0"/>
            <a:t>File accesses</a:t>
          </a:r>
        </a:p>
      </dgm:t>
    </dgm:pt>
    <dgm:pt modelId="{79209763-7B5A-A442-B8D0-DE5CFE1AABE7}" type="parTrans" cxnId="{7847C695-532B-0C44-BA0F-A1D50C1AD0B2}">
      <dgm:prSet/>
      <dgm:spPr/>
      <dgm:t>
        <a:bodyPr/>
        <a:lstStyle/>
        <a:p>
          <a:endParaRPr lang="en-US"/>
        </a:p>
      </dgm:t>
    </dgm:pt>
    <dgm:pt modelId="{DFEBDB18-73A8-9F4E-A69D-EB8EEEBDEF1E}" type="sibTrans" cxnId="{7847C695-532B-0C44-BA0F-A1D50C1AD0B2}">
      <dgm:prSet/>
      <dgm:spPr/>
      <dgm:t>
        <a:bodyPr/>
        <a:lstStyle/>
        <a:p>
          <a:endParaRPr lang="en-US"/>
        </a:p>
      </dgm:t>
    </dgm:pt>
    <dgm:pt modelId="{6A42E6B3-01A1-8D40-ACEC-7FC8B341CE8F}">
      <dgm:prSet phldrT="[Text]"/>
      <dgm:spPr/>
      <dgm:t>
        <a:bodyPr/>
        <a:lstStyle/>
        <a:p>
          <a:r>
            <a:rPr lang="en-US" dirty="0" smtClean="0"/>
            <a:t>Argument values</a:t>
          </a:r>
        </a:p>
      </dgm:t>
    </dgm:pt>
    <dgm:pt modelId="{99DE2DE5-3411-C444-A8F9-5B25892DCA14}" type="parTrans" cxnId="{3CC9D4A8-1472-7148-9231-C1EA8B6335C8}">
      <dgm:prSet/>
      <dgm:spPr/>
      <dgm:t>
        <a:bodyPr/>
        <a:lstStyle/>
        <a:p>
          <a:endParaRPr lang="en-US"/>
        </a:p>
      </dgm:t>
    </dgm:pt>
    <dgm:pt modelId="{2EE4E501-1F74-8840-A9A0-6A1C8BE66BB0}" type="sibTrans" cxnId="{3CC9D4A8-1472-7148-9231-C1EA8B6335C8}">
      <dgm:prSet/>
      <dgm:spPr/>
      <dgm:t>
        <a:bodyPr/>
        <a:lstStyle/>
        <a:p>
          <a:endParaRPr lang="en-US"/>
        </a:p>
      </dgm:t>
    </dgm:pt>
    <dgm:pt modelId="{D9E956C6-15E9-C74F-AA76-32E400EF0F09}">
      <dgm:prSet phldrT="[Text]"/>
      <dgm:spPr/>
      <dgm:t>
        <a:bodyPr/>
        <a:lstStyle/>
        <a:p>
          <a:r>
            <a:rPr lang="en-US" dirty="0" smtClean="0"/>
            <a:t>Global values</a:t>
          </a:r>
        </a:p>
      </dgm:t>
    </dgm:pt>
    <dgm:pt modelId="{9B11989A-A9D5-9A40-9ACB-470A67F6C008}" type="parTrans" cxnId="{6BFDA36F-4051-CA41-B9EC-E2EADF8523A6}">
      <dgm:prSet/>
      <dgm:spPr/>
      <dgm:t>
        <a:bodyPr/>
        <a:lstStyle/>
        <a:p>
          <a:endParaRPr lang="en-US"/>
        </a:p>
      </dgm:t>
    </dgm:pt>
    <dgm:pt modelId="{48FDDDA0-5A0C-6E40-9F13-0A9BF72F1DE6}" type="sibTrans" cxnId="{6BFDA36F-4051-CA41-B9EC-E2EADF8523A6}">
      <dgm:prSet/>
      <dgm:spPr/>
      <dgm:t>
        <a:bodyPr/>
        <a:lstStyle/>
        <a:p>
          <a:endParaRPr lang="en-US"/>
        </a:p>
      </dgm:t>
    </dgm:pt>
    <dgm:pt modelId="{4FC0DE3D-4DDF-B044-A0BD-5683AAFE618E}" type="pres">
      <dgm:prSet presAssocID="{53D20E24-745C-1B40-B92C-232D1F96B6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C59684-C271-A342-B52A-340A13753DB1}" type="pres">
      <dgm:prSet presAssocID="{47778BD6-3D6C-9049-A757-333E8B4CCB17}" presName="hierRoot1" presStyleCnt="0">
        <dgm:presLayoutVars>
          <dgm:hierBranch val="init"/>
        </dgm:presLayoutVars>
      </dgm:prSet>
      <dgm:spPr/>
    </dgm:pt>
    <dgm:pt modelId="{B2246CA1-D6A8-1147-A4D6-2EAFDCAC5900}" type="pres">
      <dgm:prSet presAssocID="{47778BD6-3D6C-9049-A757-333E8B4CCB17}" presName="rootComposite1" presStyleCnt="0"/>
      <dgm:spPr/>
    </dgm:pt>
    <dgm:pt modelId="{3302B29C-0456-344C-9A2C-1FD7DDCB321A}" type="pres">
      <dgm:prSet presAssocID="{47778BD6-3D6C-9049-A757-333E8B4CCB1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B2B48-E360-5642-B4DF-E73FAB91E02B}" type="pres">
      <dgm:prSet presAssocID="{47778BD6-3D6C-9049-A757-333E8B4CCB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FDAC535-F505-7745-8A0B-47E930DA28C1}" type="pres">
      <dgm:prSet presAssocID="{47778BD6-3D6C-9049-A757-333E8B4CCB17}" presName="hierChild2" presStyleCnt="0"/>
      <dgm:spPr/>
    </dgm:pt>
    <dgm:pt modelId="{B897EDA5-F94C-0240-B2AB-3264B8C0DAE4}" type="pres">
      <dgm:prSet presAssocID="{0C477D8A-2C95-7140-BA89-B085AD8CB97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125B3E1-B216-F84C-8F0F-3656FA1832A1}" type="pres">
      <dgm:prSet presAssocID="{5B578916-D9FB-B945-89F9-71E1954B3387}" presName="hierRoot2" presStyleCnt="0">
        <dgm:presLayoutVars>
          <dgm:hierBranch val="init"/>
        </dgm:presLayoutVars>
      </dgm:prSet>
      <dgm:spPr/>
    </dgm:pt>
    <dgm:pt modelId="{B87FA571-8E95-F94F-B7E2-BEFA45959CFE}" type="pres">
      <dgm:prSet presAssocID="{5B578916-D9FB-B945-89F9-71E1954B3387}" presName="rootComposite" presStyleCnt="0"/>
      <dgm:spPr/>
    </dgm:pt>
    <dgm:pt modelId="{D9D38CFB-50F6-1740-9593-9EB961091CF6}" type="pres">
      <dgm:prSet presAssocID="{5B578916-D9FB-B945-89F9-71E1954B338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DE8B48-9382-DE41-9722-25E360D881F8}" type="pres">
      <dgm:prSet presAssocID="{5B578916-D9FB-B945-89F9-71E1954B3387}" presName="rootConnector" presStyleLbl="node2" presStyleIdx="0" presStyleCnt="5"/>
      <dgm:spPr/>
      <dgm:t>
        <a:bodyPr/>
        <a:lstStyle/>
        <a:p>
          <a:endParaRPr lang="en-US"/>
        </a:p>
      </dgm:t>
    </dgm:pt>
    <dgm:pt modelId="{868B6139-2102-A24E-88CC-34468031C38E}" type="pres">
      <dgm:prSet presAssocID="{5B578916-D9FB-B945-89F9-71E1954B3387}" presName="hierChild4" presStyleCnt="0"/>
      <dgm:spPr/>
    </dgm:pt>
    <dgm:pt modelId="{EE08B57B-F5F8-3C4F-B8A3-D71D740E7254}" type="pres">
      <dgm:prSet presAssocID="{5B578916-D9FB-B945-89F9-71E1954B3387}" presName="hierChild5" presStyleCnt="0"/>
      <dgm:spPr/>
    </dgm:pt>
    <dgm:pt modelId="{67A9D404-1CF2-E74A-ADE4-AECF9550AEBE}" type="pres">
      <dgm:prSet presAssocID="{C0BC6FE7-BE4E-7B4A-8B59-436A6D8DFF0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CD9080B-C781-7E47-96F8-AC3237B28D3A}" type="pres">
      <dgm:prSet presAssocID="{D6397B8E-AB37-9840-AFB4-0885D73A0CCD}" presName="hierRoot2" presStyleCnt="0">
        <dgm:presLayoutVars>
          <dgm:hierBranch val="init"/>
        </dgm:presLayoutVars>
      </dgm:prSet>
      <dgm:spPr/>
    </dgm:pt>
    <dgm:pt modelId="{C0E30E4C-0E84-B54E-BBBD-7DE607124B25}" type="pres">
      <dgm:prSet presAssocID="{D6397B8E-AB37-9840-AFB4-0885D73A0CCD}" presName="rootComposite" presStyleCnt="0"/>
      <dgm:spPr/>
    </dgm:pt>
    <dgm:pt modelId="{8147F8A4-EA9C-4E48-A24A-DE723152A044}" type="pres">
      <dgm:prSet presAssocID="{D6397B8E-AB37-9840-AFB4-0885D73A0CCD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892AC1-ED01-8D4A-BE68-455FBBE0BFD1}" type="pres">
      <dgm:prSet presAssocID="{D6397B8E-AB37-9840-AFB4-0885D73A0CCD}" presName="rootConnector" presStyleLbl="node2" presStyleIdx="1" presStyleCnt="5"/>
      <dgm:spPr/>
      <dgm:t>
        <a:bodyPr/>
        <a:lstStyle/>
        <a:p>
          <a:endParaRPr lang="en-US"/>
        </a:p>
      </dgm:t>
    </dgm:pt>
    <dgm:pt modelId="{89040B07-F6C9-C144-8970-C58FC6E74963}" type="pres">
      <dgm:prSet presAssocID="{D6397B8E-AB37-9840-AFB4-0885D73A0CCD}" presName="hierChild4" presStyleCnt="0"/>
      <dgm:spPr/>
    </dgm:pt>
    <dgm:pt modelId="{FCE6AF32-4782-5C48-85B2-3A2F62BA63C7}" type="pres">
      <dgm:prSet presAssocID="{16E75EEC-CB0F-DA40-B5BE-3B60BC95D181}" presName="Name37" presStyleLbl="parChTrans1D3" presStyleIdx="0" presStyleCnt="5"/>
      <dgm:spPr/>
      <dgm:t>
        <a:bodyPr/>
        <a:lstStyle/>
        <a:p>
          <a:endParaRPr lang="en-US"/>
        </a:p>
      </dgm:t>
    </dgm:pt>
    <dgm:pt modelId="{5720E15D-0CAF-DE48-B7C0-F8301BB0E256}" type="pres">
      <dgm:prSet presAssocID="{6DD3DDB3-8414-7446-944F-94680960D9DC}" presName="hierRoot2" presStyleCnt="0">
        <dgm:presLayoutVars>
          <dgm:hierBranch val="init"/>
        </dgm:presLayoutVars>
      </dgm:prSet>
      <dgm:spPr/>
    </dgm:pt>
    <dgm:pt modelId="{94A3BAEB-639F-D34D-8644-CBCE2FDB0A10}" type="pres">
      <dgm:prSet presAssocID="{6DD3DDB3-8414-7446-944F-94680960D9DC}" presName="rootComposite" presStyleCnt="0"/>
      <dgm:spPr/>
    </dgm:pt>
    <dgm:pt modelId="{0881C7CF-0A73-ED45-B385-A32529CDFAC1}" type="pres">
      <dgm:prSet presAssocID="{6DD3DDB3-8414-7446-944F-94680960D9D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EA892-856C-0B4A-921F-3C0109E4B2D6}" type="pres">
      <dgm:prSet presAssocID="{6DD3DDB3-8414-7446-944F-94680960D9DC}" presName="rootConnector" presStyleLbl="node3" presStyleIdx="0" presStyleCnt="5"/>
      <dgm:spPr/>
      <dgm:t>
        <a:bodyPr/>
        <a:lstStyle/>
        <a:p>
          <a:endParaRPr lang="en-US"/>
        </a:p>
      </dgm:t>
    </dgm:pt>
    <dgm:pt modelId="{7A17570E-E576-E549-9911-E450157ABEB7}" type="pres">
      <dgm:prSet presAssocID="{6DD3DDB3-8414-7446-944F-94680960D9DC}" presName="hierChild4" presStyleCnt="0"/>
      <dgm:spPr/>
    </dgm:pt>
    <dgm:pt modelId="{4A204145-CF5F-D847-A12C-CE88C4394FEB}" type="pres">
      <dgm:prSet presAssocID="{6DD3DDB3-8414-7446-944F-94680960D9DC}" presName="hierChild5" presStyleCnt="0"/>
      <dgm:spPr/>
    </dgm:pt>
    <dgm:pt modelId="{4B14A291-B6DA-AF4F-87B2-282836FCB147}" type="pres">
      <dgm:prSet presAssocID="{4C6BE763-0925-CD4E-AEB1-009E65E2787A}" presName="Name37" presStyleLbl="parChTrans1D3" presStyleIdx="1" presStyleCnt="5"/>
      <dgm:spPr/>
      <dgm:t>
        <a:bodyPr/>
        <a:lstStyle/>
        <a:p>
          <a:endParaRPr lang="en-US"/>
        </a:p>
      </dgm:t>
    </dgm:pt>
    <dgm:pt modelId="{ADA760EB-5250-5548-B33A-361F9DD30BFF}" type="pres">
      <dgm:prSet presAssocID="{6AA910C5-A4A8-B14F-9D99-4FD8186E1551}" presName="hierRoot2" presStyleCnt="0">
        <dgm:presLayoutVars>
          <dgm:hierBranch val="init"/>
        </dgm:presLayoutVars>
      </dgm:prSet>
      <dgm:spPr/>
    </dgm:pt>
    <dgm:pt modelId="{B0342F5D-019E-F841-A27A-D0DBAFCADE52}" type="pres">
      <dgm:prSet presAssocID="{6AA910C5-A4A8-B14F-9D99-4FD8186E1551}" presName="rootComposite" presStyleCnt="0"/>
      <dgm:spPr/>
    </dgm:pt>
    <dgm:pt modelId="{8C8AA93F-FFBD-F446-AF53-32C1454F53D6}" type="pres">
      <dgm:prSet presAssocID="{6AA910C5-A4A8-B14F-9D99-4FD8186E1551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A5BE2-5912-7D4D-BDF9-F68BAD222840}" type="pres">
      <dgm:prSet presAssocID="{6AA910C5-A4A8-B14F-9D99-4FD8186E1551}" presName="rootConnector" presStyleLbl="node3" presStyleIdx="1" presStyleCnt="5"/>
      <dgm:spPr/>
      <dgm:t>
        <a:bodyPr/>
        <a:lstStyle/>
        <a:p>
          <a:endParaRPr lang="en-US"/>
        </a:p>
      </dgm:t>
    </dgm:pt>
    <dgm:pt modelId="{5BFCC597-9488-994D-8586-7538DD488892}" type="pres">
      <dgm:prSet presAssocID="{6AA910C5-A4A8-B14F-9D99-4FD8186E1551}" presName="hierChild4" presStyleCnt="0"/>
      <dgm:spPr/>
    </dgm:pt>
    <dgm:pt modelId="{DDAE7796-104A-7B47-B727-F805B24E6394}" type="pres">
      <dgm:prSet presAssocID="{6AA910C5-A4A8-B14F-9D99-4FD8186E1551}" presName="hierChild5" presStyleCnt="0"/>
      <dgm:spPr/>
    </dgm:pt>
    <dgm:pt modelId="{A966278B-E082-ED4D-8432-C044B1928232}" type="pres">
      <dgm:prSet presAssocID="{50512E53-C4EB-6B47-95C6-6FF91C4521E2}" presName="Name37" presStyleLbl="parChTrans1D3" presStyleIdx="2" presStyleCnt="5"/>
      <dgm:spPr/>
      <dgm:t>
        <a:bodyPr/>
        <a:lstStyle/>
        <a:p>
          <a:endParaRPr lang="en-US"/>
        </a:p>
      </dgm:t>
    </dgm:pt>
    <dgm:pt modelId="{51CD13D6-D9A4-E64C-8D57-DFA8E0F32DCB}" type="pres">
      <dgm:prSet presAssocID="{A75D145E-0A47-F648-AFAE-6D64C30C556B}" presName="hierRoot2" presStyleCnt="0">
        <dgm:presLayoutVars>
          <dgm:hierBranch val="init"/>
        </dgm:presLayoutVars>
      </dgm:prSet>
      <dgm:spPr/>
    </dgm:pt>
    <dgm:pt modelId="{D735D27F-6542-CC41-8047-4C41E30193F4}" type="pres">
      <dgm:prSet presAssocID="{A75D145E-0A47-F648-AFAE-6D64C30C556B}" presName="rootComposite" presStyleCnt="0"/>
      <dgm:spPr/>
    </dgm:pt>
    <dgm:pt modelId="{5321998F-BC9C-1E42-A6FC-6C9C8ACDF8A8}" type="pres">
      <dgm:prSet presAssocID="{A75D145E-0A47-F648-AFAE-6D64C30C556B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A0EC3-E37A-8343-9D23-A65A77AA91B6}" type="pres">
      <dgm:prSet presAssocID="{A75D145E-0A47-F648-AFAE-6D64C30C556B}" presName="rootConnector" presStyleLbl="node3" presStyleIdx="2" presStyleCnt="5"/>
      <dgm:spPr/>
      <dgm:t>
        <a:bodyPr/>
        <a:lstStyle/>
        <a:p>
          <a:endParaRPr lang="en-US"/>
        </a:p>
      </dgm:t>
    </dgm:pt>
    <dgm:pt modelId="{D24D7F04-5C59-8B46-AB4D-775B3E62EAF0}" type="pres">
      <dgm:prSet presAssocID="{A75D145E-0A47-F648-AFAE-6D64C30C556B}" presName="hierChild4" presStyleCnt="0"/>
      <dgm:spPr/>
    </dgm:pt>
    <dgm:pt modelId="{ED8DB52C-22EC-4A4A-BAB2-38D377C7FC7D}" type="pres">
      <dgm:prSet presAssocID="{A75D145E-0A47-F648-AFAE-6D64C30C556B}" presName="hierChild5" presStyleCnt="0"/>
      <dgm:spPr/>
    </dgm:pt>
    <dgm:pt modelId="{CFF6DAFD-6D03-7D4D-9D20-ACBAF23D52EB}" type="pres">
      <dgm:prSet presAssocID="{D6397B8E-AB37-9840-AFB4-0885D73A0CCD}" presName="hierChild5" presStyleCnt="0"/>
      <dgm:spPr/>
    </dgm:pt>
    <dgm:pt modelId="{107E5388-81C8-CC4B-9FD9-E4CCEC312BF0}" type="pres">
      <dgm:prSet presAssocID="{47778BD6-3D6C-9049-A757-333E8B4CCB17}" presName="hierChild3" presStyleCnt="0"/>
      <dgm:spPr/>
    </dgm:pt>
    <dgm:pt modelId="{E2A51248-5A45-F444-BBE6-EBBF0481ED36}" type="pres">
      <dgm:prSet presAssocID="{2E30FB17-5401-3C41-BC00-CDA5DCACF421}" presName="hierRoot1" presStyleCnt="0">
        <dgm:presLayoutVars>
          <dgm:hierBranch val="init"/>
        </dgm:presLayoutVars>
      </dgm:prSet>
      <dgm:spPr/>
    </dgm:pt>
    <dgm:pt modelId="{5EE64A90-659F-194A-B8A6-7C19505C367B}" type="pres">
      <dgm:prSet presAssocID="{2E30FB17-5401-3C41-BC00-CDA5DCACF421}" presName="rootComposite1" presStyleCnt="0"/>
      <dgm:spPr/>
    </dgm:pt>
    <dgm:pt modelId="{46FE6CD4-2646-E244-A721-92D0C7596A51}" type="pres">
      <dgm:prSet presAssocID="{2E30FB17-5401-3C41-BC00-CDA5DCACF421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980EA-6164-774C-9BBF-56F8181F244E}" type="pres">
      <dgm:prSet presAssocID="{2E30FB17-5401-3C41-BC00-CDA5DCACF4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C5604C-A8ED-1A49-A660-5060406AC7B5}" type="pres">
      <dgm:prSet presAssocID="{2E30FB17-5401-3C41-BC00-CDA5DCACF421}" presName="hierChild2" presStyleCnt="0"/>
      <dgm:spPr/>
    </dgm:pt>
    <dgm:pt modelId="{F66BF510-2201-7D49-8595-304712DF57C4}" type="pres">
      <dgm:prSet presAssocID="{933B8C2A-BFC4-CF4C-998D-2B1179CD657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4688BBD-E7A9-E94B-876D-5667A66A224D}" type="pres">
      <dgm:prSet presAssocID="{879437DC-0995-2F4F-A5F7-1AD8CDC8BFEE}" presName="hierRoot2" presStyleCnt="0">
        <dgm:presLayoutVars>
          <dgm:hierBranch val="init"/>
        </dgm:presLayoutVars>
      </dgm:prSet>
      <dgm:spPr/>
    </dgm:pt>
    <dgm:pt modelId="{740C5064-EF57-D542-AA30-A3069AAE058B}" type="pres">
      <dgm:prSet presAssocID="{879437DC-0995-2F4F-A5F7-1AD8CDC8BFEE}" presName="rootComposite" presStyleCnt="0"/>
      <dgm:spPr/>
    </dgm:pt>
    <dgm:pt modelId="{8FF954AA-01E7-874F-82A0-6AA63DF3B315}" type="pres">
      <dgm:prSet presAssocID="{879437DC-0995-2F4F-A5F7-1AD8CDC8BFE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643F7D-FD00-5545-8052-F24581270A9B}" type="pres">
      <dgm:prSet presAssocID="{879437DC-0995-2F4F-A5F7-1AD8CDC8BFEE}" presName="rootConnector" presStyleLbl="node2" presStyleIdx="2" presStyleCnt="5"/>
      <dgm:spPr/>
      <dgm:t>
        <a:bodyPr/>
        <a:lstStyle/>
        <a:p>
          <a:endParaRPr lang="en-US"/>
        </a:p>
      </dgm:t>
    </dgm:pt>
    <dgm:pt modelId="{2CD25EB4-4EE8-EA4F-8E57-A9D4FA26389C}" type="pres">
      <dgm:prSet presAssocID="{879437DC-0995-2F4F-A5F7-1AD8CDC8BFEE}" presName="hierChild4" presStyleCnt="0"/>
      <dgm:spPr/>
    </dgm:pt>
    <dgm:pt modelId="{9AECF292-CA00-104A-9F83-D300A33A320F}" type="pres">
      <dgm:prSet presAssocID="{879437DC-0995-2F4F-A5F7-1AD8CDC8BFEE}" presName="hierChild5" presStyleCnt="0"/>
      <dgm:spPr/>
    </dgm:pt>
    <dgm:pt modelId="{CE43240E-37FF-DF45-98EF-4E473AE29006}" type="pres">
      <dgm:prSet presAssocID="{B91B26D6-5B15-0E43-8BF8-ABCBC6D6E128}" presName="Name37" presStyleLbl="parChTrans1D2" presStyleIdx="3" presStyleCnt="5"/>
      <dgm:spPr/>
      <dgm:t>
        <a:bodyPr/>
        <a:lstStyle/>
        <a:p>
          <a:endParaRPr lang="en-US"/>
        </a:p>
      </dgm:t>
    </dgm:pt>
    <dgm:pt modelId="{F9393D35-B2FB-E04A-B887-0C67384E8C0C}" type="pres">
      <dgm:prSet presAssocID="{39AC5932-99CE-5842-8AB5-EBB0849F5F88}" presName="hierRoot2" presStyleCnt="0">
        <dgm:presLayoutVars>
          <dgm:hierBranch val="init"/>
        </dgm:presLayoutVars>
      </dgm:prSet>
      <dgm:spPr/>
    </dgm:pt>
    <dgm:pt modelId="{D237C3D8-BF47-9340-B68A-21F133F53E13}" type="pres">
      <dgm:prSet presAssocID="{39AC5932-99CE-5842-8AB5-EBB0849F5F88}" presName="rootComposite" presStyleCnt="0"/>
      <dgm:spPr/>
    </dgm:pt>
    <dgm:pt modelId="{A59E158C-2192-9548-A9C0-F4A4E667A6CC}" type="pres">
      <dgm:prSet presAssocID="{39AC5932-99CE-5842-8AB5-EBB0849F5F8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46169-27B4-6345-9B16-1840CCB5A8B1}" type="pres">
      <dgm:prSet presAssocID="{39AC5932-99CE-5842-8AB5-EBB0849F5F88}" presName="rootConnector" presStyleLbl="node2" presStyleIdx="3" presStyleCnt="5"/>
      <dgm:spPr/>
      <dgm:t>
        <a:bodyPr/>
        <a:lstStyle/>
        <a:p>
          <a:endParaRPr lang="en-US"/>
        </a:p>
      </dgm:t>
    </dgm:pt>
    <dgm:pt modelId="{03F3ECE0-6EBB-C645-BF07-284E36FA2496}" type="pres">
      <dgm:prSet presAssocID="{39AC5932-99CE-5842-8AB5-EBB0849F5F88}" presName="hierChild4" presStyleCnt="0"/>
      <dgm:spPr/>
    </dgm:pt>
    <dgm:pt modelId="{EE400219-6BBA-2E4C-ADAB-8C1DF91D8759}" type="pres">
      <dgm:prSet presAssocID="{99DE2DE5-3411-C444-A8F9-5B25892DCA14}" presName="Name37" presStyleLbl="parChTrans1D3" presStyleIdx="3" presStyleCnt="5"/>
      <dgm:spPr/>
      <dgm:t>
        <a:bodyPr/>
        <a:lstStyle/>
        <a:p>
          <a:endParaRPr lang="en-US"/>
        </a:p>
      </dgm:t>
    </dgm:pt>
    <dgm:pt modelId="{5C51482C-606F-5F48-8E8D-8F44CC54D5FF}" type="pres">
      <dgm:prSet presAssocID="{6A42E6B3-01A1-8D40-ACEC-7FC8B341CE8F}" presName="hierRoot2" presStyleCnt="0">
        <dgm:presLayoutVars>
          <dgm:hierBranch val="init"/>
        </dgm:presLayoutVars>
      </dgm:prSet>
      <dgm:spPr/>
    </dgm:pt>
    <dgm:pt modelId="{43C1975A-A57E-6C4E-88EA-3207B5B6BAB7}" type="pres">
      <dgm:prSet presAssocID="{6A42E6B3-01A1-8D40-ACEC-7FC8B341CE8F}" presName="rootComposite" presStyleCnt="0"/>
      <dgm:spPr/>
    </dgm:pt>
    <dgm:pt modelId="{6A5F8EBE-E566-214E-93EB-946371BF14BE}" type="pres">
      <dgm:prSet presAssocID="{6A42E6B3-01A1-8D40-ACEC-7FC8B341CE8F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7F023-3B2A-AA47-A960-D3184A4435FD}" type="pres">
      <dgm:prSet presAssocID="{6A42E6B3-01A1-8D40-ACEC-7FC8B341CE8F}" presName="rootConnector" presStyleLbl="node3" presStyleIdx="3" presStyleCnt="5"/>
      <dgm:spPr/>
      <dgm:t>
        <a:bodyPr/>
        <a:lstStyle/>
        <a:p>
          <a:endParaRPr lang="en-US"/>
        </a:p>
      </dgm:t>
    </dgm:pt>
    <dgm:pt modelId="{A569CDCF-3412-AD4C-BF57-4E8774EAC224}" type="pres">
      <dgm:prSet presAssocID="{6A42E6B3-01A1-8D40-ACEC-7FC8B341CE8F}" presName="hierChild4" presStyleCnt="0"/>
      <dgm:spPr/>
    </dgm:pt>
    <dgm:pt modelId="{5AD20593-F420-E343-8720-9CB8C1D4A970}" type="pres">
      <dgm:prSet presAssocID="{6A42E6B3-01A1-8D40-ACEC-7FC8B341CE8F}" presName="hierChild5" presStyleCnt="0"/>
      <dgm:spPr/>
    </dgm:pt>
    <dgm:pt modelId="{E379BC1C-56F3-764A-92DC-52E193195E84}" type="pres">
      <dgm:prSet presAssocID="{9B11989A-A9D5-9A40-9ACB-470A67F6C00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73C6AE8A-CE60-2A42-A7B9-90CE5D47F50F}" type="pres">
      <dgm:prSet presAssocID="{D9E956C6-15E9-C74F-AA76-32E400EF0F09}" presName="hierRoot2" presStyleCnt="0">
        <dgm:presLayoutVars>
          <dgm:hierBranch val="init"/>
        </dgm:presLayoutVars>
      </dgm:prSet>
      <dgm:spPr/>
    </dgm:pt>
    <dgm:pt modelId="{F07F00C2-6322-1B4C-BEF7-D3F86B253542}" type="pres">
      <dgm:prSet presAssocID="{D9E956C6-15E9-C74F-AA76-32E400EF0F09}" presName="rootComposite" presStyleCnt="0"/>
      <dgm:spPr/>
    </dgm:pt>
    <dgm:pt modelId="{F9851937-664A-7743-98A9-6730B50455EC}" type="pres">
      <dgm:prSet presAssocID="{D9E956C6-15E9-C74F-AA76-32E400EF0F09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7E4A07-3973-E143-ABC9-E897249C9C4D}" type="pres">
      <dgm:prSet presAssocID="{D9E956C6-15E9-C74F-AA76-32E400EF0F09}" presName="rootConnector" presStyleLbl="node3" presStyleIdx="4" presStyleCnt="5"/>
      <dgm:spPr/>
      <dgm:t>
        <a:bodyPr/>
        <a:lstStyle/>
        <a:p>
          <a:endParaRPr lang="en-US"/>
        </a:p>
      </dgm:t>
    </dgm:pt>
    <dgm:pt modelId="{7D381039-8E39-CF48-AF7E-ED7746FB5CE4}" type="pres">
      <dgm:prSet presAssocID="{D9E956C6-15E9-C74F-AA76-32E400EF0F09}" presName="hierChild4" presStyleCnt="0"/>
      <dgm:spPr/>
    </dgm:pt>
    <dgm:pt modelId="{0088597F-5B12-1847-8586-66DD3F316494}" type="pres">
      <dgm:prSet presAssocID="{D9E956C6-15E9-C74F-AA76-32E400EF0F09}" presName="hierChild5" presStyleCnt="0"/>
      <dgm:spPr/>
    </dgm:pt>
    <dgm:pt modelId="{3282C48E-B025-D046-A7A4-D22B779844C0}" type="pres">
      <dgm:prSet presAssocID="{39AC5932-99CE-5842-8AB5-EBB0849F5F88}" presName="hierChild5" presStyleCnt="0"/>
      <dgm:spPr/>
    </dgm:pt>
    <dgm:pt modelId="{93782B7A-83C1-254C-AAE8-5210079422EE}" type="pres">
      <dgm:prSet presAssocID="{79209763-7B5A-A442-B8D0-DE5CFE1AABE7}" presName="Name37" presStyleLbl="parChTrans1D2" presStyleIdx="4" presStyleCnt="5"/>
      <dgm:spPr/>
      <dgm:t>
        <a:bodyPr/>
        <a:lstStyle/>
        <a:p>
          <a:endParaRPr lang="en-US"/>
        </a:p>
      </dgm:t>
    </dgm:pt>
    <dgm:pt modelId="{EE9DE4A1-4F86-A44D-88E3-287FAB450D50}" type="pres">
      <dgm:prSet presAssocID="{9C89D60E-F8DD-0940-B710-3C715F17AB73}" presName="hierRoot2" presStyleCnt="0">
        <dgm:presLayoutVars>
          <dgm:hierBranch val="init"/>
        </dgm:presLayoutVars>
      </dgm:prSet>
      <dgm:spPr/>
    </dgm:pt>
    <dgm:pt modelId="{3CBE3120-D5BE-B742-AAC0-85EF731FA279}" type="pres">
      <dgm:prSet presAssocID="{9C89D60E-F8DD-0940-B710-3C715F17AB73}" presName="rootComposite" presStyleCnt="0"/>
      <dgm:spPr/>
    </dgm:pt>
    <dgm:pt modelId="{FF30931E-4637-1A45-8D54-795BB6CC3565}" type="pres">
      <dgm:prSet presAssocID="{9C89D60E-F8DD-0940-B710-3C715F17AB7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1A258D-A1D4-A448-A65E-EEED0E1613DA}" type="pres">
      <dgm:prSet presAssocID="{9C89D60E-F8DD-0940-B710-3C715F17AB73}" presName="rootConnector" presStyleLbl="node2" presStyleIdx="4" presStyleCnt="5"/>
      <dgm:spPr/>
      <dgm:t>
        <a:bodyPr/>
        <a:lstStyle/>
        <a:p>
          <a:endParaRPr lang="en-US"/>
        </a:p>
      </dgm:t>
    </dgm:pt>
    <dgm:pt modelId="{00DE282F-CEE8-B149-A506-079CF45B581E}" type="pres">
      <dgm:prSet presAssocID="{9C89D60E-F8DD-0940-B710-3C715F17AB73}" presName="hierChild4" presStyleCnt="0"/>
      <dgm:spPr/>
    </dgm:pt>
    <dgm:pt modelId="{C97EBF2C-31D0-F544-B37E-AF23C3F33D97}" type="pres">
      <dgm:prSet presAssocID="{9C89D60E-F8DD-0940-B710-3C715F17AB73}" presName="hierChild5" presStyleCnt="0"/>
      <dgm:spPr/>
    </dgm:pt>
    <dgm:pt modelId="{C25B0365-2448-144A-B0E0-F7992B9D4470}" type="pres">
      <dgm:prSet presAssocID="{2E30FB17-5401-3C41-BC00-CDA5DCACF421}" presName="hierChild3" presStyleCnt="0"/>
      <dgm:spPr/>
    </dgm:pt>
  </dgm:ptLst>
  <dgm:cxnLst>
    <dgm:cxn modelId="{98B83823-BE8F-A445-8EE6-2C77C82E3C74}" type="presOf" srcId="{D9E956C6-15E9-C74F-AA76-32E400EF0F09}" destId="{177E4A07-3973-E143-ABC9-E897249C9C4D}" srcOrd="1" destOrd="0" presId="urn:microsoft.com/office/officeart/2005/8/layout/orgChart1"/>
    <dgm:cxn modelId="{FA51AF5D-770D-2545-BCFB-5B22064CAB14}" type="presOf" srcId="{D9E956C6-15E9-C74F-AA76-32E400EF0F09}" destId="{F9851937-664A-7743-98A9-6730B50455EC}" srcOrd="0" destOrd="0" presId="urn:microsoft.com/office/officeart/2005/8/layout/orgChart1"/>
    <dgm:cxn modelId="{2126F661-E9EE-A84A-B69A-98876E4E9756}" type="presOf" srcId="{A75D145E-0A47-F648-AFAE-6D64C30C556B}" destId="{5321998F-BC9C-1E42-A6FC-6C9C8ACDF8A8}" srcOrd="0" destOrd="0" presId="urn:microsoft.com/office/officeart/2005/8/layout/orgChart1"/>
    <dgm:cxn modelId="{F8D8AF63-6AE9-6A46-9087-37C1F4F47B5A}" type="presOf" srcId="{6DD3DDB3-8414-7446-944F-94680960D9DC}" destId="{591EA892-856C-0B4A-921F-3C0109E4B2D6}" srcOrd="1" destOrd="0" presId="urn:microsoft.com/office/officeart/2005/8/layout/orgChart1"/>
    <dgm:cxn modelId="{9D668D38-2AE3-C442-BEC2-41888B76EE4D}" type="presOf" srcId="{0C477D8A-2C95-7140-BA89-B085AD8CB978}" destId="{B897EDA5-F94C-0240-B2AB-3264B8C0DAE4}" srcOrd="0" destOrd="0" presId="urn:microsoft.com/office/officeart/2005/8/layout/orgChart1"/>
    <dgm:cxn modelId="{BE4F8379-296F-6946-A3A3-9E168839A550}" type="presOf" srcId="{9B11989A-A9D5-9A40-9ACB-470A67F6C008}" destId="{E379BC1C-56F3-764A-92DC-52E193195E84}" srcOrd="0" destOrd="0" presId="urn:microsoft.com/office/officeart/2005/8/layout/orgChart1"/>
    <dgm:cxn modelId="{CBA2CE49-FD41-F04E-9602-964E59F698E3}" type="presOf" srcId="{5B578916-D9FB-B945-89F9-71E1954B3387}" destId="{D7DE8B48-9382-DE41-9722-25E360D881F8}" srcOrd="1" destOrd="0" presId="urn:microsoft.com/office/officeart/2005/8/layout/orgChart1"/>
    <dgm:cxn modelId="{46E65D16-DC23-8B41-855C-C0DFCA58F61B}" srcId="{2E30FB17-5401-3C41-BC00-CDA5DCACF421}" destId="{39AC5932-99CE-5842-8AB5-EBB0849F5F88}" srcOrd="1" destOrd="0" parTransId="{B91B26D6-5B15-0E43-8BF8-ABCBC6D6E128}" sibTransId="{4C054053-8897-ED47-A1CC-C92EFC36440B}"/>
    <dgm:cxn modelId="{C181DB7B-2C07-424C-985A-3611BA8FE8DC}" srcId="{D6397B8E-AB37-9840-AFB4-0885D73A0CCD}" destId="{A75D145E-0A47-F648-AFAE-6D64C30C556B}" srcOrd="2" destOrd="0" parTransId="{50512E53-C4EB-6B47-95C6-6FF91C4521E2}" sibTransId="{5198371E-457C-CB4E-B36D-5517CB13C79C}"/>
    <dgm:cxn modelId="{6BFDA36F-4051-CA41-B9EC-E2EADF8523A6}" srcId="{39AC5932-99CE-5842-8AB5-EBB0849F5F88}" destId="{D9E956C6-15E9-C74F-AA76-32E400EF0F09}" srcOrd="1" destOrd="0" parTransId="{9B11989A-A9D5-9A40-9ACB-470A67F6C008}" sibTransId="{48FDDDA0-5A0C-6E40-9F13-0A9BF72F1DE6}"/>
    <dgm:cxn modelId="{AE1B6439-2558-DD4F-A28D-2AFA91D14B63}" srcId="{D6397B8E-AB37-9840-AFB4-0885D73A0CCD}" destId="{6AA910C5-A4A8-B14F-9D99-4FD8186E1551}" srcOrd="1" destOrd="0" parTransId="{4C6BE763-0925-CD4E-AEB1-009E65E2787A}" sibTransId="{6832C3C8-7F83-8344-A100-D172D2A33FA4}"/>
    <dgm:cxn modelId="{4EA4BC86-930F-054C-B2DF-E24C193E4518}" type="presOf" srcId="{50512E53-C4EB-6B47-95C6-6FF91C4521E2}" destId="{A966278B-E082-ED4D-8432-C044B1928232}" srcOrd="0" destOrd="0" presId="urn:microsoft.com/office/officeart/2005/8/layout/orgChart1"/>
    <dgm:cxn modelId="{DBBA9C77-DAC5-114D-A746-27F37C3F8774}" type="presOf" srcId="{47778BD6-3D6C-9049-A757-333E8B4CCB17}" destId="{3302B29C-0456-344C-9A2C-1FD7DDCB321A}" srcOrd="0" destOrd="0" presId="urn:microsoft.com/office/officeart/2005/8/layout/orgChart1"/>
    <dgm:cxn modelId="{CC2B265C-3273-6543-B63A-10E411409119}" type="presOf" srcId="{53D20E24-745C-1B40-B92C-232D1F96B607}" destId="{4FC0DE3D-4DDF-B044-A0BD-5683AAFE618E}" srcOrd="0" destOrd="0" presId="urn:microsoft.com/office/officeart/2005/8/layout/orgChart1"/>
    <dgm:cxn modelId="{D1F06C39-32C2-F94E-AFC3-F7572A4C3E15}" type="presOf" srcId="{879437DC-0995-2F4F-A5F7-1AD8CDC8BFEE}" destId="{8FF954AA-01E7-874F-82A0-6AA63DF3B315}" srcOrd="0" destOrd="0" presId="urn:microsoft.com/office/officeart/2005/8/layout/orgChart1"/>
    <dgm:cxn modelId="{1954AD23-15AE-C44E-B4B8-32D96971EEC2}" type="presOf" srcId="{A75D145E-0A47-F648-AFAE-6D64C30C556B}" destId="{1D8A0EC3-E37A-8343-9D23-A65A77AA91B6}" srcOrd="1" destOrd="0" presId="urn:microsoft.com/office/officeart/2005/8/layout/orgChart1"/>
    <dgm:cxn modelId="{37B4F9D3-3B09-8D40-B1F2-EF68F1401EA5}" srcId="{53D20E24-745C-1B40-B92C-232D1F96B607}" destId="{2E30FB17-5401-3C41-BC00-CDA5DCACF421}" srcOrd="1" destOrd="0" parTransId="{1B9F3EE2-D520-B74A-A686-E0FDCE288760}" sibTransId="{E77641DD-39DE-0448-80A7-92BAA5445086}"/>
    <dgm:cxn modelId="{993FC873-509F-2F4E-AEFF-5F878429A6FE}" type="presOf" srcId="{2E30FB17-5401-3C41-BC00-CDA5DCACF421}" destId="{200980EA-6164-774C-9BBF-56F8181F244E}" srcOrd="1" destOrd="0" presId="urn:microsoft.com/office/officeart/2005/8/layout/orgChart1"/>
    <dgm:cxn modelId="{D565CDCB-0FB5-E546-8F68-1AA26C630E64}" type="presOf" srcId="{D6397B8E-AB37-9840-AFB4-0885D73A0CCD}" destId="{8147F8A4-EA9C-4E48-A24A-DE723152A044}" srcOrd="0" destOrd="0" presId="urn:microsoft.com/office/officeart/2005/8/layout/orgChart1"/>
    <dgm:cxn modelId="{084E69C6-4467-E54D-8887-4B9C221EB95A}" type="presOf" srcId="{6A42E6B3-01A1-8D40-ACEC-7FC8B341CE8F}" destId="{EB77F023-3B2A-AA47-A960-D3184A4435FD}" srcOrd="1" destOrd="0" presId="urn:microsoft.com/office/officeart/2005/8/layout/orgChart1"/>
    <dgm:cxn modelId="{7847C695-532B-0C44-BA0F-A1D50C1AD0B2}" srcId="{2E30FB17-5401-3C41-BC00-CDA5DCACF421}" destId="{9C89D60E-F8DD-0940-B710-3C715F17AB73}" srcOrd="2" destOrd="0" parTransId="{79209763-7B5A-A442-B8D0-DE5CFE1AABE7}" sibTransId="{DFEBDB18-73A8-9F4E-A69D-EB8EEEBDEF1E}"/>
    <dgm:cxn modelId="{C41F511E-8354-274E-872D-FF6036A9465C}" type="presOf" srcId="{5B578916-D9FB-B945-89F9-71E1954B3387}" destId="{D9D38CFB-50F6-1740-9593-9EB961091CF6}" srcOrd="0" destOrd="0" presId="urn:microsoft.com/office/officeart/2005/8/layout/orgChart1"/>
    <dgm:cxn modelId="{F18CDA8B-2FD5-2A45-ABFF-963327B0CB85}" type="presOf" srcId="{6AA910C5-A4A8-B14F-9D99-4FD8186E1551}" destId="{8C8AA93F-FFBD-F446-AF53-32C1454F53D6}" srcOrd="0" destOrd="0" presId="urn:microsoft.com/office/officeart/2005/8/layout/orgChart1"/>
    <dgm:cxn modelId="{679DEF9A-9288-F940-AA0A-D7B15931A3BC}" type="presOf" srcId="{6AA910C5-A4A8-B14F-9D99-4FD8186E1551}" destId="{567A5BE2-5912-7D4D-BDF9-F68BAD222840}" srcOrd="1" destOrd="0" presId="urn:microsoft.com/office/officeart/2005/8/layout/orgChart1"/>
    <dgm:cxn modelId="{75F0D5E7-29B6-F44D-8062-84253199A19E}" srcId="{D6397B8E-AB37-9840-AFB4-0885D73A0CCD}" destId="{6DD3DDB3-8414-7446-944F-94680960D9DC}" srcOrd="0" destOrd="0" parTransId="{16E75EEC-CB0F-DA40-B5BE-3B60BC95D181}" sibTransId="{D69373E8-0D65-034F-9F96-C348F2FF6280}"/>
    <dgm:cxn modelId="{6C11AFD9-A2C6-5041-9524-16D93E37E91C}" type="presOf" srcId="{47778BD6-3D6C-9049-A757-333E8B4CCB17}" destId="{AC9B2B48-E360-5642-B4DF-E73FAB91E02B}" srcOrd="1" destOrd="0" presId="urn:microsoft.com/office/officeart/2005/8/layout/orgChart1"/>
    <dgm:cxn modelId="{74A36326-AEB5-544E-99EF-AC13537F0223}" srcId="{47778BD6-3D6C-9049-A757-333E8B4CCB17}" destId="{5B578916-D9FB-B945-89F9-71E1954B3387}" srcOrd="0" destOrd="0" parTransId="{0C477D8A-2C95-7140-BA89-B085AD8CB978}" sibTransId="{198A3119-63A3-1341-BC4C-2A7C50A59322}"/>
    <dgm:cxn modelId="{F6042DA8-ECAB-CA44-8B5C-1B67F4403EF1}" type="presOf" srcId="{C0BC6FE7-BE4E-7B4A-8B59-436A6D8DFF04}" destId="{67A9D404-1CF2-E74A-ADE4-AECF9550AEBE}" srcOrd="0" destOrd="0" presId="urn:microsoft.com/office/officeart/2005/8/layout/orgChart1"/>
    <dgm:cxn modelId="{F2650198-7BFF-584D-AEEB-87E25FC34A46}" type="presOf" srcId="{933B8C2A-BFC4-CF4C-998D-2B1179CD6575}" destId="{F66BF510-2201-7D49-8595-304712DF57C4}" srcOrd="0" destOrd="0" presId="urn:microsoft.com/office/officeart/2005/8/layout/orgChart1"/>
    <dgm:cxn modelId="{EC0E8603-C613-B544-8F16-C7931F3FF4A9}" type="presOf" srcId="{99DE2DE5-3411-C444-A8F9-5B25892DCA14}" destId="{EE400219-6BBA-2E4C-ADAB-8C1DF91D8759}" srcOrd="0" destOrd="0" presId="urn:microsoft.com/office/officeart/2005/8/layout/orgChart1"/>
    <dgm:cxn modelId="{01D7E6DB-FB8C-0E41-A00B-ABC2D2751AF7}" srcId="{2E30FB17-5401-3C41-BC00-CDA5DCACF421}" destId="{879437DC-0995-2F4F-A5F7-1AD8CDC8BFEE}" srcOrd="0" destOrd="0" parTransId="{933B8C2A-BFC4-CF4C-998D-2B1179CD6575}" sibTransId="{7A6C9FB0-382E-FA45-AC23-FD58F5B89905}"/>
    <dgm:cxn modelId="{1514CFB8-C659-5A4B-B40D-E047D43DC2E2}" type="presOf" srcId="{2E30FB17-5401-3C41-BC00-CDA5DCACF421}" destId="{46FE6CD4-2646-E244-A721-92D0C7596A51}" srcOrd="0" destOrd="0" presId="urn:microsoft.com/office/officeart/2005/8/layout/orgChart1"/>
    <dgm:cxn modelId="{3CC9D4A8-1472-7148-9231-C1EA8B6335C8}" srcId="{39AC5932-99CE-5842-8AB5-EBB0849F5F88}" destId="{6A42E6B3-01A1-8D40-ACEC-7FC8B341CE8F}" srcOrd="0" destOrd="0" parTransId="{99DE2DE5-3411-C444-A8F9-5B25892DCA14}" sibTransId="{2EE4E501-1F74-8840-A9A0-6A1C8BE66BB0}"/>
    <dgm:cxn modelId="{1EC86CB3-064B-D740-B5F5-85D016E1307E}" type="presOf" srcId="{39AC5932-99CE-5842-8AB5-EBB0849F5F88}" destId="{65946169-27B4-6345-9B16-1840CCB5A8B1}" srcOrd="1" destOrd="0" presId="urn:microsoft.com/office/officeart/2005/8/layout/orgChart1"/>
    <dgm:cxn modelId="{1EF6C4D5-2272-EF47-9A3D-F3F1E5F025D5}" type="presOf" srcId="{9C89D60E-F8DD-0940-B710-3C715F17AB73}" destId="{BD1A258D-A1D4-A448-A65E-EEED0E1613DA}" srcOrd="1" destOrd="0" presId="urn:microsoft.com/office/officeart/2005/8/layout/orgChart1"/>
    <dgm:cxn modelId="{3B5C4D84-67A0-454A-BCEE-EC6E74D9F0E3}" type="presOf" srcId="{879437DC-0995-2F4F-A5F7-1AD8CDC8BFEE}" destId="{EA643F7D-FD00-5545-8052-F24581270A9B}" srcOrd="1" destOrd="0" presId="urn:microsoft.com/office/officeart/2005/8/layout/orgChart1"/>
    <dgm:cxn modelId="{82348C84-CFD7-E247-911D-E411DF85A516}" srcId="{53D20E24-745C-1B40-B92C-232D1F96B607}" destId="{47778BD6-3D6C-9049-A757-333E8B4CCB17}" srcOrd="0" destOrd="0" parTransId="{064ABE71-DF61-CC42-BB1B-B99DD71CDA44}" sibTransId="{F588815E-D926-024B-96B1-2E329D366287}"/>
    <dgm:cxn modelId="{F0405594-1C97-EF48-98FB-DA7078F93832}" type="presOf" srcId="{B91B26D6-5B15-0E43-8BF8-ABCBC6D6E128}" destId="{CE43240E-37FF-DF45-98EF-4E473AE29006}" srcOrd="0" destOrd="0" presId="urn:microsoft.com/office/officeart/2005/8/layout/orgChart1"/>
    <dgm:cxn modelId="{4AFC2285-D7CF-7E44-A115-68BE8C4E2E3E}" type="presOf" srcId="{4C6BE763-0925-CD4E-AEB1-009E65E2787A}" destId="{4B14A291-B6DA-AF4F-87B2-282836FCB147}" srcOrd="0" destOrd="0" presId="urn:microsoft.com/office/officeart/2005/8/layout/orgChart1"/>
    <dgm:cxn modelId="{143E4E90-456B-CC4B-A0E8-AA61A769F39E}" type="presOf" srcId="{79209763-7B5A-A442-B8D0-DE5CFE1AABE7}" destId="{93782B7A-83C1-254C-AAE8-5210079422EE}" srcOrd="0" destOrd="0" presId="urn:microsoft.com/office/officeart/2005/8/layout/orgChart1"/>
    <dgm:cxn modelId="{6E187B98-EEE0-464F-A497-1A8C48CCADAA}" type="presOf" srcId="{16E75EEC-CB0F-DA40-B5BE-3B60BC95D181}" destId="{FCE6AF32-4782-5C48-85B2-3A2F62BA63C7}" srcOrd="0" destOrd="0" presId="urn:microsoft.com/office/officeart/2005/8/layout/orgChart1"/>
    <dgm:cxn modelId="{256D8A99-FAF8-D841-B139-4C3C0479B109}" srcId="{47778BD6-3D6C-9049-A757-333E8B4CCB17}" destId="{D6397B8E-AB37-9840-AFB4-0885D73A0CCD}" srcOrd="1" destOrd="0" parTransId="{C0BC6FE7-BE4E-7B4A-8B59-436A6D8DFF04}" sibTransId="{A515C3D0-C372-6447-B69C-B41139E1E9FA}"/>
    <dgm:cxn modelId="{DF661EEE-5336-BA42-8390-BBA578B20CD9}" type="presOf" srcId="{39AC5932-99CE-5842-8AB5-EBB0849F5F88}" destId="{A59E158C-2192-9548-A9C0-F4A4E667A6CC}" srcOrd="0" destOrd="0" presId="urn:microsoft.com/office/officeart/2005/8/layout/orgChart1"/>
    <dgm:cxn modelId="{7B638E7C-2108-2643-9AAF-96766D574DD6}" type="presOf" srcId="{D6397B8E-AB37-9840-AFB4-0885D73A0CCD}" destId="{0C892AC1-ED01-8D4A-BE68-455FBBE0BFD1}" srcOrd="1" destOrd="0" presId="urn:microsoft.com/office/officeart/2005/8/layout/orgChart1"/>
    <dgm:cxn modelId="{EC609035-17BC-C840-B2DC-C14D60B24A91}" type="presOf" srcId="{6DD3DDB3-8414-7446-944F-94680960D9DC}" destId="{0881C7CF-0A73-ED45-B385-A32529CDFAC1}" srcOrd="0" destOrd="0" presId="urn:microsoft.com/office/officeart/2005/8/layout/orgChart1"/>
    <dgm:cxn modelId="{257A2E89-8337-A94B-97FC-AAFD056BADF1}" type="presOf" srcId="{9C89D60E-F8DD-0940-B710-3C715F17AB73}" destId="{FF30931E-4637-1A45-8D54-795BB6CC3565}" srcOrd="0" destOrd="0" presId="urn:microsoft.com/office/officeart/2005/8/layout/orgChart1"/>
    <dgm:cxn modelId="{32BA8F52-D8BF-D24B-AE17-44929705F233}" type="presOf" srcId="{6A42E6B3-01A1-8D40-ACEC-7FC8B341CE8F}" destId="{6A5F8EBE-E566-214E-93EB-946371BF14BE}" srcOrd="0" destOrd="0" presId="urn:microsoft.com/office/officeart/2005/8/layout/orgChart1"/>
    <dgm:cxn modelId="{7EAE9DEF-352C-FD49-AEC3-D8FCD27598E1}" type="presParOf" srcId="{4FC0DE3D-4DDF-B044-A0BD-5683AAFE618E}" destId="{9CC59684-C271-A342-B52A-340A13753DB1}" srcOrd="0" destOrd="0" presId="urn:microsoft.com/office/officeart/2005/8/layout/orgChart1"/>
    <dgm:cxn modelId="{49CED0C5-27FA-9942-8FD5-528E9B2326ED}" type="presParOf" srcId="{9CC59684-C271-A342-B52A-340A13753DB1}" destId="{B2246CA1-D6A8-1147-A4D6-2EAFDCAC5900}" srcOrd="0" destOrd="0" presId="urn:microsoft.com/office/officeart/2005/8/layout/orgChart1"/>
    <dgm:cxn modelId="{76EAC38F-4CED-5746-A9B0-D537B8626443}" type="presParOf" srcId="{B2246CA1-D6A8-1147-A4D6-2EAFDCAC5900}" destId="{3302B29C-0456-344C-9A2C-1FD7DDCB321A}" srcOrd="0" destOrd="0" presId="urn:microsoft.com/office/officeart/2005/8/layout/orgChart1"/>
    <dgm:cxn modelId="{8F5ABD7E-4B95-394B-8DC8-72CC37CF6AE6}" type="presParOf" srcId="{B2246CA1-D6A8-1147-A4D6-2EAFDCAC5900}" destId="{AC9B2B48-E360-5642-B4DF-E73FAB91E02B}" srcOrd="1" destOrd="0" presId="urn:microsoft.com/office/officeart/2005/8/layout/orgChart1"/>
    <dgm:cxn modelId="{C516D292-62E3-004D-BB72-F80CD608C24F}" type="presParOf" srcId="{9CC59684-C271-A342-B52A-340A13753DB1}" destId="{7FDAC535-F505-7745-8A0B-47E930DA28C1}" srcOrd="1" destOrd="0" presId="urn:microsoft.com/office/officeart/2005/8/layout/orgChart1"/>
    <dgm:cxn modelId="{600EFDC1-48ED-9944-9C28-1810FEE68E4E}" type="presParOf" srcId="{7FDAC535-F505-7745-8A0B-47E930DA28C1}" destId="{B897EDA5-F94C-0240-B2AB-3264B8C0DAE4}" srcOrd="0" destOrd="0" presId="urn:microsoft.com/office/officeart/2005/8/layout/orgChart1"/>
    <dgm:cxn modelId="{3641BB09-7BAB-0849-A320-8C9EC0EB0186}" type="presParOf" srcId="{7FDAC535-F505-7745-8A0B-47E930DA28C1}" destId="{8125B3E1-B216-F84C-8F0F-3656FA1832A1}" srcOrd="1" destOrd="0" presId="urn:microsoft.com/office/officeart/2005/8/layout/orgChart1"/>
    <dgm:cxn modelId="{2CC7B251-3F72-A144-AA8C-518608DE82FE}" type="presParOf" srcId="{8125B3E1-B216-F84C-8F0F-3656FA1832A1}" destId="{B87FA571-8E95-F94F-B7E2-BEFA45959CFE}" srcOrd="0" destOrd="0" presId="urn:microsoft.com/office/officeart/2005/8/layout/orgChart1"/>
    <dgm:cxn modelId="{C05C7297-0538-4841-A1AF-FEB77711CD02}" type="presParOf" srcId="{B87FA571-8E95-F94F-B7E2-BEFA45959CFE}" destId="{D9D38CFB-50F6-1740-9593-9EB961091CF6}" srcOrd="0" destOrd="0" presId="urn:microsoft.com/office/officeart/2005/8/layout/orgChart1"/>
    <dgm:cxn modelId="{E934FB34-4351-4246-9D9E-78E1F1B92691}" type="presParOf" srcId="{B87FA571-8E95-F94F-B7E2-BEFA45959CFE}" destId="{D7DE8B48-9382-DE41-9722-25E360D881F8}" srcOrd="1" destOrd="0" presId="urn:microsoft.com/office/officeart/2005/8/layout/orgChart1"/>
    <dgm:cxn modelId="{D4AA8589-CBEF-E846-97C9-BCD1F95FAA96}" type="presParOf" srcId="{8125B3E1-B216-F84C-8F0F-3656FA1832A1}" destId="{868B6139-2102-A24E-88CC-34468031C38E}" srcOrd="1" destOrd="0" presId="urn:microsoft.com/office/officeart/2005/8/layout/orgChart1"/>
    <dgm:cxn modelId="{358FF784-79E9-C14D-AC96-6A2E9FACA333}" type="presParOf" srcId="{8125B3E1-B216-F84C-8F0F-3656FA1832A1}" destId="{EE08B57B-F5F8-3C4F-B8A3-D71D740E7254}" srcOrd="2" destOrd="0" presId="urn:microsoft.com/office/officeart/2005/8/layout/orgChart1"/>
    <dgm:cxn modelId="{974F5263-7A40-8541-A5F3-6E27D809843C}" type="presParOf" srcId="{7FDAC535-F505-7745-8A0B-47E930DA28C1}" destId="{67A9D404-1CF2-E74A-ADE4-AECF9550AEBE}" srcOrd="2" destOrd="0" presId="urn:microsoft.com/office/officeart/2005/8/layout/orgChart1"/>
    <dgm:cxn modelId="{628CE6DD-58B5-F84C-A8B8-BB5905EF4E2A}" type="presParOf" srcId="{7FDAC535-F505-7745-8A0B-47E930DA28C1}" destId="{BCD9080B-C781-7E47-96F8-AC3237B28D3A}" srcOrd="3" destOrd="0" presId="urn:microsoft.com/office/officeart/2005/8/layout/orgChart1"/>
    <dgm:cxn modelId="{9BF52701-3AC2-D642-B0E4-9245771F1D5E}" type="presParOf" srcId="{BCD9080B-C781-7E47-96F8-AC3237B28D3A}" destId="{C0E30E4C-0E84-B54E-BBBD-7DE607124B25}" srcOrd="0" destOrd="0" presId="urn:microsoft.com/office/officeart/2005/8/layout/orgChart1"/>
    <dgm:cxn modelId="{837AF501-5B44-D44A-A196-1382B05DE2EE}" type="presParOf" srcId="{C0E30E4C-0E84-B54E-BBBD-7DE607124B25}" destId="{8147F8A4-EA9C-4E48-A24A-DE723152A044}" srcOrd="0" destOrd="0" presId="urn:microsoft.com/office/officeart/2005/8/layout/orgChart1"/>
    <dgm:cxn modelId="{7CACA5D1-6FA9-9A45-9052-D6CBCD506AF5}" type="presParOf" srcId="{C0E30E4C-0E84-B54E-BBBD-7DE607124B25}" destId="{0C892AC1-ED01-8D4A-BE68-455FBBE0BFD1}" srcOrd="1" destOrd="0" presId="urn:microsoft.com/office/officeart/2005/8/layout/orgChart1"/>
    <dgm:cxn modelId="{57D42F5A-DEE2-7C49-BA73-390A77F3CE55}" type="presParOf" srcId="{BCD9080B-C781-7E47-96F8-AC3237B28D3A}" destId="{89040B07-F6C9-C144-8970-C58FC6E74963}" srcOrd="1" destOrd="0" presId="urn:microsoft.com/office/officeart/2005/8/layout/orgChart1"/>
    <dgm:cxn modelId="{58E32F5B-C916-B540-91A5-D33FACBD16B3}" type="presParOf" srcId="{89040B07-F6C9-C144-8970-C58FC6E74963}" destId="{FCE6AF32-4782-5C48-85B2-3A2F62BA63C7}" srcOrd="0" destOrd="0" presId="urn:microsoft.com/office/officeart/2005/8/layout/orgChart1"/>
    <dgm:cxn modelId="{ED67AD70-FF4E-1148-BA54-B8F5A10356B6}" type="presParOf" srcId="{89040B07-F6C9-C144-8970-C58FC6E74963}" destId="{5720E15D-0CAF-DE48-B7C0-F8301BB0E256}" srcOrd="1" destOrd="0" presId="urn:microsoft.com/office/officeart/2005/8/layout/orgChart1"/>
    <dgm:cxn modelId="{1B9D8A5A-BA4E-B94F-99B4-DF82EFBD480E}" type="presParOf" srcId="{5720E15D-0CAF-DE48-B7C0-F8301BB0E256}" destId="{94A3BAEB-639F-D34D-8644-CBCE2FDB0A10}" srcOrd="0" destOrd="0" presId="urn:microsoft.com/office/officeart/2005/8/layout/orgChart1"/>
    <dgm:cxn modelId="{3217516E-1FC3-284F-8E4F-05B7961F5AD1}" type="presParOf" srcId="{94A3BAEB-639F-D34D-8644-CBCE2FDB0A10}" destId="{0881C7CF-0A73-ED45-B385-A32529CDFAC1}" srcOrd="0" destOrd="0" presId="urn:microsoft.com/office/officeart/2005/8/layout/orgChart1"/>
    <dgm:cxn modelId="{8E2E89C7-2FF2-B64A-9359-6D81D0CAEC7C}" type="presParOf" srcId="{94A3BAEB-639F-D34D-8644-CBCE2FDB0A10}" destId="{591EA892-856C-0B4A-921F-3C0109E4B2D6}" srcOrd="1" destOrd="0" presId="urn:microsoft.com/office/officeart/2005/8/layout/orgChart1"/>
    <dgm:cxn modelId="{3A095DA2-AC7C-D34A-B7AB-7E11D61F25C6}" type="presParOf" srcId="{5720E15D-0CAF-DE48-B7C0-F8301BB0E256}" destId="{7A17570E-E576-E549-9911-E450157ABEB7}" srcOrd="1" destOrd="0" presId="urn:microsoft.com/office/officeart/2005/8/layout/orgChart1"/>
    <dgm:cxn modelId="{D770E36D-5305-C348-A510-E11857BAC701}" type="presParOf" srcId="{5720E15D-0CAF-DE48-B7C0-F8301BB0E256}" destId="{4A204145-CF5F-D847-A12C-CE88C4394FEB}" srcOrd="2" destOrd="0" presId="urn:microsoft.com/office/officeart/2005/8/layout/orgChart1"/>
    <dgm:cxn modelId="{DC6C8797-57B2-3D47-8F01-B5FF7409F528}" type="presParOf" srcId="{89040B07-F6C9-C144-8970-C58FC6E74963}" destId="{4B14A291-B6DA-AF4F-87B2-282836FCB147}" srcOrd="2" destOrd="0" presId="urn:microsoft.com/office/officeart/2005/8/layout/orgChart1"/>
    <dgm:cxn modelId="{C5B3213F-87D1-404C-93F7-22B92B079A9B}" type="presParOf" srcId="{89040B07-F6C9-C144-8970-C58FC6E74963}" destId="{ADA760EB-5250-5548-B33A-361F9DD30BFF}" srcOrd="3" destOrd="0" presId="urn:microsoft.com/office/officeart/2005/8/layout/orgChart1"/>
    <dgm:cxn modelId="{5790DA84-8530-9345-8547-D3E99C823601}" type="presParOf" srcId="{ADA760EB-5250-5548-B33A-361F9DD30BFF}" destId="{B0342F5D-019E-F841-A27A-D0DBAFCADE52}" srcOrd="0" destOrd="0" presId="urn:microsoft.com/office/officeart/2005/8/layout/orgChart1"/>
    <dgm:cxn modelId="{15666971-4386-2945-B251-F3B73FEAF281}" type="presParOf" srcId="{B0342F5D-019E-F841-A27A-D0DBAFCADE52}" destId="{8C8AA93F-FFBD-F446-AF53-32C1454F53D6}" srcOrd="0" destOrd="0" presId="urn:microsoft.com/office/officeart/2005/8/layout/orgChart1"/>
    <dgm:cxn modelId="{59C2D994-C994-FF46-8F7D-6970238907ED}" type="presParOf" srcId="{B0342F5D-019E-F841-A27A-D0DBAFCADE52}" destId="{567A5BE2-5912-7D4D-BDF9-F68BAD222840}" srcOrd="1" destOrd="0" presId="urn:microsoft.com/office/officeart/2005/8/layout/orgChart1"/>
    <dgm:cxn modelId="{80FD9B50-A615-394C-963B-808F67F7AD56}" type="presParOf" srcId="{ADA760EB-5250-5548-B33A-361F9DD30BFF}" destId="{5BFCC597-9488-994D-8586-7538DD488892}" srcOrd="1" destOrd="0" presId="urn:microsoft.com/office/officeart/2005/8/layout/orgChart1"/>
    <dgm:cxn modelId="{D79F8C31-F472-5E4B-AD2B-3AFFB085B1B5}" type="presParOf" srcId="{ADA760EB-5250-5548-B33A-361F9DD30BFF}" destId="{DDAE7796-104A-7B47-B727-F805B24E6394}" srcOrd="2" destOrd="0" presId="urn:microsoft.com/office/officeart/2005/8/layout/orgChart1"/>
    <dgm:cxn modelId="{4D6016EF-2834-7043-8317-DE609EBA797C}" type="presParOf" srcId="{89040B07-F6C9-C144-8970-C58FC6E74963}" destId="{A966278B-E082-ED4D-8432-C044B1928232}" srcOrd="4" destOrd="0" presId="urn:microsoft.com/office/officeart/2005/8/layout/orgChart1"/>
    <dgm:cxn modelId="{7A4D702F-95C7-4644-8827-22ED5B6AFDB6}" type="presParOf" srcId="{89040B07-F6C9-C144-8970-C58FC6E74963}" destId="{51CD13D6-D9A4-E64C-8D57-DFA8E0F32DCB}" srcOrd="5" destOrd="0" presId="urn:microsoft.com/office/officeart/2005/8/layout/orgChart1"/>
    <dgm:cxn modelId="{67F4AEB2-09F7-8540-A542-9C55520E0068}" type="presParOf" srcId="{51CD13D6-D9A4-E64C-8D57-DFA8E0F32DCB}" destId="{D735D27F-6542-CC41-8047-4C41E30193F4}" srcOrd="0" destOrd="0" presId="urn:microsoft.com/office/officeart/2005/8/layout/orgChart1"/>
    <dgm:cxn modelId="{2FD3ACB5-4F1E-A744-9735-A0F5EB97A850}" type="presParOf" srcId="{D735D27F-6542-CC41-8047-4C41E30193F4}" destId="{5321998F-BC9C-1E42-A6FC-6C9C8ACDF8A8}" srcOrd="0" destOrd="0" presId="urn:microsoft.com/office/officeart/2005/8/layout/orgChart1"/>
    <dgm:cxn modelId="{FC6C755B-9E86-1B45-B2B4-FB5C2845F31D}" type="presParOf" srcId="{D735D27F-6542-CC41-8047-4C41E30193F4}" destId="{1D8A0EC3-E37A-8343-9D23-A65A77AA91B6}" srcOrd="1" destOrd="0" presId="urn:microsoft.com/office/officeart/2005/8/layout/orgChart1"/>
    <dgm:cxn modelId="{D5EDA0D7-5D84-DC4A-A7C2-07C071579572}" type="presParOf" srcId="{51CD13D6-D9A4-E64C-8D57-DFA8E0F32DCB}" destId="{D24D7F04-5C59-8B46-AB4D-775B3E62EAF0}" srcOrd="1" destOrd="0" presId="urn:microsoft.com/office/officeart/2005/8/layout/orgChart1"/>
    <dgm:cxn modelId="{95AF2570-5D52-5045-8114-87D8F2FFB9E5}" type="presParOf" srcId="{51CD13D6-D9A4-E64C-8D57-DFA8E0F32DCB}" destId="{ED8DB52C-22EC-4A4A-BAB2-38D377C7FC7D}" srcOrd="2" destOrd="0" presId="urn:microsoft.com/office/officeart/2005/8/layout/orgChart1"/>
    <dgm:cxn modelId="{8D1A4D0E-988D-624A-B9AD-AE641E1EF8BF}" type="presParOf" srcId="{BCD9080B-C781-7E47-96F8-AC3237B28D3A}" destId="{CFF6DAFD-6D03-7D4D-9D20-ACBAF23D52EB}" srcOrd="2" destOrd="0" presId="urn:microsoft.com/office/officeart/2005/8/layout/orgChart1"/>
    <dgm:cxn modelId="{F8A5F662-14A6-C544-893E-CE3B800785DE}" type="presParOf" srcId="{9CC59684-C271-A342-B52A-340A13753DB1}" destId="{107E5388-81C8-CC4B-9FD9-E4CCEC312BF0}" srcOrd="2" destOrd="0" presId="urn:microsoft.com/office/officeart/2005/8/layout/orgChart1"/>
    <dgm:cxn modelId="{562D2AD2-3886-8345-AB68-E79B0B75665F}" type="presParOf" srcId="{4FC0DE3D-4DDF-B044-A0BD-5683AAFE618E}" destId="{E2A51248-5A45-F444-BBE6-EBBF0481ED36}" srcOrd="1" destOrd="0" presId="urn:microsoft.com/office/officeart/2005/8/layout/orgChart1"/>
    <dgm:cxn modelId="{800640D7-B988-E943-857D-6CB280BF9C16}" type="presParOf" srcId="{E2A51248-5A45-F444-BBE6-EBBF0481ED36}" destId="{5EE64A90-659F-194A-B8A6-7C19505C367B}" srcOrd="0" destOrd="0" presId="urn:microsoft.com/office/officeart/2005/8/layout/orgChart1"/>
    <dgm:cxn modelId="{12E331E7-76A2-8840-894D-623FE5F68C3E}" type="presParOf" srcId="{5EE64A90-659F-194A-B8A6-7C19505C367B}" destId="{46FE6CD4-2646-E244-A721-92D0C7596A51}" srcOrd="0" destOrd="0" presId="urn:microsoft.com/office/officeart/2005/8/layout/orgChart1"/>
    <dgm:cxn modelId="{B70EDEE9-32BF-AB46-8232-FAD8019F53D2}" type="presParOf" srcId="{5EE64A90-659F-194A-B8A6-7C19505C367B}" destId="{200980EA-6164-774C-9BBF-56F8181F244E}" srcOrd="1" destOrd="0" presId="urn:microsoft.com/office/officeart/2005/8/layout/orgChart1"/>
    <dgm:cxn modelId="{36AD1215-A0EE-504C-82DF-74099A37F1C0}" type="presParOf" srcId="{E2A51248-5A45-F444-BBE6-EBBF0481ED36}" destId="{EDC5604C-A8ED-1A49-A660-5060406AC7B5}" srcOrd="1" destOrd="0" presId="urn:microsoft.com/office/officeart/2005/8/layout/orgChart1"/>
    <dgm:cxn modelId="{7ABEC82A-AB77-A746-91B4-F7058D69947F}" type="presParOf" srcId="{EDC5604C-A8ED-1A49-A660-5060406AC7B5}" destId="{F66BF510-2201-7D49-8595-304712DF57C4}" srcOrd="0" destOrd="0" presId="urn:microsoft.com/office/officeart/2005/8/layout/orgChart1"/>
    <dgm:cxn modelId="{E040C282-D08C-694F-A127-082A80990FB7}" type="presParOf" srcId="{EDC5604C-A8ED-1A49-A660-5060406AC7B5}" destId="{84688BBD-E7A9-E94B-876D-5667A66A224D}" srcOrd="1" destOrd="0" presId="urn:microsoft.com/office/officeart/2005/8/layout/orgChart1"/>
    <dgm:cxn modelId="{27DFF1E2-8FE5-5D42-AEE0-E97EB93E3EE0}" type="presParOf" srcId="{84688BBD-E7A9-E94B-876D-5667A66A224D}" destId="{740C5064-EF57-D542-AA30-A3069AAE058B}" srcOrd="0" destOrd="0" presId="urn:microsoft.com/office/officeart/2005/8/layout/orgChart1"/>
    <dgm:cxn modelId="{B7D2CEFF-37A5-E449-9EB7-72C788184207}" type="presParOf" srcId="{740C5064-EF57-D542-AA30-A3069AAE058B}" destId="{8FF954AA-01E7-874F-82A0-6AA63DF3B315}" srcOrd="0" destOrd="0" presId="urn:microsoft.com/office/officeart/2005/8/layout/orgChart1"/>
    <dgm:cxn modelId="{2865210E-08D7-8D46-87A5-3604EA349F8B}" type="presParOf" srcId="{740C5064-EF57-D542-AA30-A3069AAE058B}" destId="{EA643F7D-FD00-5545-8052-F24581270A9B}" srcOrd="1" destOrd="0" presId="urn:microsoft.com/office/officeart/2005/8/layout/orgChart1"/>
    <dgm:cxn modelId="{6C519CD9-8416-7942-857D-545E2A0CE2E6}" type="presParOf" srcId="{84688BBD-E7A9-E94B-876D-5667A66A224D}" destId="{2CD25EB4-4EE8-EA4F-8E57-A9D4FA26389C}" srcOrd="1" destOrd="0" presId="urn:microsoft.com/office/officeart/2005/8/layout/orgChart1"/>
    <dgm:cxn modelId="{C7D9A70D-7A54-7A4F-A8BB-2A7DABA4BEA7}" type="presParOf" srcId="{84688BBD-E7A9-E94B-876D-5667A66A224D}" destId="{9AECF292-CA00-104A-9F83-D300A33A320F}" srcOrd="2" destOrd="0" presId="urn:microsoft.com/office/officeart/2005/8/layout/orgChart1"/>
    <dgm:cxn modelId="{631FC184-60DD-574B-BA1E-C47AC209F6DE}" type="presParOf" srcId="{EDC5604C-A8ED-1A49-A660-5060406AC7B5}" destId="{CE43240E-37FF-DF45-98EF-4E473AE29006}" srcOrd="2" destOrd="0" presId="urn:microsoft.com/office/officeart/2005/8/layout/orgChart1"/>
    <dgm:cxn modelId="{4D72F246-7E40-0446-AFD0-4CB5744FF1A8}" type="presParOf" srcId="{EDC5604C-A8ED-1A49-A660-5060406AC7B5}" destId="{F9393D35-B2FB-E04A-B887-0C67384E8C0C}" srcOrd="3" destOrd="0" presId="urn:microsoft.com/office/officeart/2005/8/layout/orgChart1"/>
    <dgm:cxn modelId="{A73C16E8-8C02-2845-B823-B8649427811A}" type="presParOf" srcId="{F9393D35-B2FB-E04A-B887-0C67384E8C0C}" destId="{D237C3D8-BF47-9340-B68A-21F133F53E13}" srcOrd="0" destOrd="0" presId="urn:microsoft.com/office/officeart/2005/8/layout/orgChart1"/>
    <dgm:cxn modelId="{DC17C671-5232-5247-83F4-9FA695F099EA}" type="presParOf" srcId="{D237C3D8-BF47-9340-B68A-21F133F53E13}" destId="{A59E158C-2192-9548-A9C0-F4A4E667A6CC}" srcOrd="0" destOrd="0" presId="urn:microsoft.com/office/officeart/2005/8/layout/orgChart1"/>
    <dgm:cxn modelId="{1AE2ACFD-B0C4-D648-B7A3-314B24D88545}" type="presParOf" srcId="{D237C3D8-BF47-9340-B68A-21F133F53E13}" destId="{65946169-27B4-6345-9B16-1840CCB5A8B1}" srcOrd="1" destOrd="0" presId="urn:microsoft.com/office/officeart/2005/8/layout/orgChart1"/>
    <dgm:cxn modelId="{93C408AD-481F-ED41-BB2F-EC6E18B9A10B}" type="presParOf" srcId="{F9393D35-B2FB-E04A-B887-0C67384E8C0C}" destId="{03F3ECE0-6EBB-C645-BF07-284E36FA2496}" srcOrd="1" destOrd="0" presId="urn:microsoft.com/office/officeart/2005/8/layout/orgChart1"/>
    <dgm:cxn modelId="{72EC86A6-08CF-6C44-A3CA-D3A0B3EBDA33}" type="presParOf" srcId="{03F3ECE0-6EBB-C645-BF07-284E36FA2496}" destId="{EE400219-6BBA-2E4C-ADAB-8C1DF91D8759}" srcOrd="0" destOrd="0" presId="urn:microsoft.com/office/officeart/2005/8/layout/orgChart1"/>
    <dgm:cxn modelId="{6615BD41-CA39-EB4E-A001-9F1AB1FF4B81}" type="presParOf" srcId="{03F3ECE0-6EBB-C645-BF07-284E36FA2496}" destId="{5C51482C-606F-5F48-8E8D-8F44CC54D5FF}" srcOrd="1" destOrd="0" presId="urn:microsoft.com/office/officeart/2005/8/layout/orgChart1"/>
    <dgm:cxn modelId="{A7BC8AFB-7D2B-2B41-BB1B-A871D4B845D3}" type="presParOf" srcId="{5C51482C-606F-5F48-8E8D-8F44CC54D5FF}" destId="{43C1975A-A57E-6C4E-88EA-3207B5B6BAB7}" srcOrd="0" destOrd="0" presId="urn:microsoft.com/office/officeart/2005/8/layout/orgChart1"/>
    <dgm:cxn modelId="{916415EC-F345-6D44-B8BA-6CEF2B0703C3}" type="presParOf" srcId="{43C1975A-A57E-6C4E-88EA-3207B5B6BAB7}" destId="{6A5F8EBE-E566-214E-93EB-946371BF14BE}" srcOrd="0" destOrd="0" presId="urn:microsoft.com/office/officeart/2005/8/layout/orgChart1"/>
    <dgm:cxn modelId="{59534507-6B4E-9649-92CF-8BF428080806}" type="presParOf" srcId="{43C1975A-A57E-6C4E-88EA-3207B5B6BAB7}" destId="{EB77F023-3B2A-AA47-A960-D3184A4435FD}" srcOrd="1" destOrd="0" presId="urn:microsoft.com/office/officeart/2005/8/layout/orgChart1"/>
    <dgm:cxn modelId="{29378882-14CE-7548-9BD0-746AEFD3F0F4}" type="presParOf" srcId="{5C51482C-606F-5F48-8E8D-8F44CC54D5FF}" destId="{A569CDCF-3412-AD4C-BF57-4E8774EAC224}" srcOrd="1" destOrd="0" presId="urn:microsoft.com/office/officeart/2005/8/layout/orgChart1"/>
    <dgm:cxn modelId="{C0A07B22-9A3E-DB49-AA57-E9CA42FDCB8F}" type="presParOf" srcId="{5C51482C-606F-5F48-8E8D-8F44CC54D5FF}" destId="{5AD20593-F420-E343-8720-9CB8C1D4A970}" srcOrd="2" destOrd="0" presId="urn:microsoft.com/office/officeart/2005/8/layout/orgChart1"/>
    <dgm:cxn modelId="{616B1BB6-C12C-7D45-B3CA-30411F33FFE2}" type="presParOf" srcId="{03F3ECE0-6EBB-C645-BF07-284E36FA2496}" destId="{E379BC1C-56F3-764A-92DC-52E193195E84}" srcOrd="2" destOrd="0" presId="urn:microsoft.com/office/officeart/2005/8/layout/orgChart1"/>
    <dgm:cxn modelId="{C51309FF-2FAB-AC47-B24C-F1F80A726485}" type="presParOf" srcId="{03F3ECE0-6EBB-C645-BF07-284E36FA2496}" destId="{73C6AE8A-CE60-2A42-A7B9-90CE5D47F50F}" srcOrd="3" destOrd="0" presId="urn:microsoft.com/office/officeart/2005/8/layout/orgChart1"/>
    <dgm:cxn modelId="{05DC5BFE-5B12-4145-9065-EBB54DD0F7A5}" type="presParOf" srcId="{73C6AE8A-CE60-2A42-A7B9-90CE5D47F50F}" destId="{F07F00C2-6322-1B4C-BEF7-D3F86B253542}" srcOrd="0" destOrd="0" presId="urn:microsoft.com/office/officeart/2005/8/layout/orgChart1"/>
    <dgm:cxn modelId="{1DB3D6FA-E4E3-1145-A146-D84DC583F457}" type="presParOf" srcId="{F07F00C2-6322-1B4C-BEF7-D3F86B253542}" destId="{F9851937-664A-7743-98A9-6730B50455EC}" srcOrd="0" destOrd="0" presId="urn:microsoft.com/office/officeart/2005/8/layout/orgChart1"/>
    <dgm:cxn modelId="{30FFA23B-56C4-BC4D-B1E1-AE3632C28113}" type="presParOf" srcId="{F07F00C2-6322-1B4C-BEF7-D3F86B253542}" destId="{177E4A07-3973-E143-ABC9-E897249C9C4D}" srcOrd="1" destOrd="0" presId="urn:microsoft.com/office/officeart/2005/8/layout/orgChart1"/>
    <dgm:cxn modelId="{B13D30E3-63F7-1740-B313-EFE0347B18D8}" type="presParOf" srcId="{73C6AE8A-CE60-2A42-A7B9-90CE5D47F50F}" destId="{7D381039-8E39-CF48-AF7E-ED7746FB5CE4}" srcOrd="1" destOrd="0" presId="urn:microsoft.com/office/officeart/2005/8/layout/orgChart1"/>
    <dgm:cxn modelId="{85AD7722-1A37-D64F-B17A-CBDB3D87DCB0}" type="presParOf" srcId="{73C6AE8A-CE60-2A42-A7B9-90CE5D47F50F}" destId="{0088597F-5B12-1847-8586-66DD3F316494}" srcOrd="2" destOrd="0" presId="urn:microsoft.com/office/officeart/2005/8/layout/orgChart1"/>
    <dgm:cxn modelId="{544DFBB2-69C2-3D48-A18B-D0F0CBED6455}" type="presParOf" srcId="{F9393D35-B2FB-E04A-B887-0C67384E8C0C}" destId="{3282C48E-B025-D046-A7A4-D22B779844C0}" srcOrd="2" destOrd="0" presId="urn:microsoft.com/office/officeart/2005/8/layout/orgChart1"/>
    <dgm:cxn modelId="{C9127F3D-1273-5F4A-8226-26A8722DB31A}" type="presParOf" srcId="{EDC5604C-A8ED-1A49-A660-5060406AC7B5}" destId="{93782B7A-83C1-254C-AAE8-5210079422EE}" srcOrd="4" destOrd="0" presId="urn:microsoft.com/office/officeart/2005/8/layout/orgChart1"/>
    <dgm:cxn modelId="{E88E9B82-8840-4A47-89B8-2A422E454CAC}" type="presParOf" srcId="{EDC5604C-A8ED-1A49-A660-5060406AC7B5}" destId="{EE9DE4A1-4F86-A44D-88E3-287FAB450D50}" srcOrd="5" destOrd="0" presId="urn:microsoft.com/office/officeart/2005/8/layout/orgChart1"/>
    <dgm:cxn modelId="{AD74BA99-57B6-0F4B-AA60-23660B23D029}" type="presParOf" srcId="{EE9DE4A1-4F86-A44D-88E3-287FAB450D50}" destId="{3CBE3120-D5BE-B742-AAC0-85EF731FA279}" srcOrd="0" destOrd="0" presId="urn:microsoft.com/office/officeart/2005/8/layout/orgChart1"/>
    <dgm:cxn modelId="{5AA20B02-DE64-1049-9195-9C560E48B248}" type="presParOf" srcId="{3CBE3120-D5BE-B742-AAC0-85EF731FA279}" destId="{FF30931E-4637-1A45-8D54-795BB6CC3565}" srcOrd="0" destOrd="0" presId="urn:microsoft.com/office/officeart/2005/8/layout/orgChart1"/>
    <dgm:cxn modelId="{A4E30FB1-450A-6D49-8DAB-900965E5E818}" type="presParOf" srcId="{3CBE3120-D5BE-B742-AAC0-85EF731FA279}" destId="{BD1A258D-A1D4-A448-A65E-EEED0E1613DA}" srcOrd="1" destOrd="0" presId="urn:microsoft.com/office/officeart/2005/8/layout/orgChart1"/>
    <dgm:cxn modelId="{F246AFDA-A5F7-BA48-863F-B925A841201F}" type="presParOf" srcId="{EE9DE4A1-4F86-A44D-88E3-287FAB450D50}" destId="{00DE282F-CEE8-B149-A506-079CF45B581E}" srcOrd="1" destOrd="0" presId="urn:microsoft.com/office/officeart/2005/8/layout/orgChart1"/>
    <dgm:cxn modelId="{2E755DB3-3B10-F446-B35D-A0930E8EFE61}" type="presParOf" srcId="{EE9DE4A1-4F86-A44D-88E3-287FAB450D50}" destId="{C97EBF2C-31D0-F544-B37E-AF23C3F33D97}" srcOrd="2" destOrd="0" presId="urn:microsoft.com/office/officeart/2005/8/layout/orgChart1"/>
    <dgm:cxn modelId="{65654467-E5DD-1149-A277-5B66F4EC33BE}" type="presParOf" srcId="{E2A51248-5A45-F444-BBE6-EBBF0481ED36}" destId="{C25B0365-2448-144A-B0E0-F7992B9D44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B569F-51A5-4A45-B87C-83DF59AA1BCB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A6B62-3975-C745-8BD9-4F415BEC70EE}">
      <dgm:prSet phldrT="[Text]"/>
      <dgm:spPr/>
      <dgm:t>
        <a:bodyPr/>
        <a:lstStyle/>
        <a:p>
          <a:r>
            <a:rPr lang="en-US" dirty="0" smtClean="0"/>
            <a:t>script</a:t>
          </a:r>
          <a:endParaRPr lang="en-US" dirty="0"/>
        </a:p>
      </dgm:t>
    </dgm:pt>
    <dgm:pt modelId="{2593B19A-295E-4347-9198-AA749B4D94D7}" type="parTrans" cxnId="{E76804C6-49FA-2B47-B4CD-DA04E6B36BBA}">
      <dgm:prSet/>
      <dgm:spPr/>
      <dgm:t>
        <a:bodyPr/>
        <a:lstStyle/>
        <a:p>
          <a:endParaRPr lang="en-US"/>
        </a:p>
      </dgm:t>
    </dgm:pt>
    <dgm:pt modelId="{5D715759-9A41-8A42-8017-B72F416969E6}" type="sibTrans" cxnId="{E76804C6-49FA-2B47-B4CD-DA04E6B36BBA}">
      <dgm:prSet/>
      <dgm:spPr/>
      <dgm:t>
        <a:bodyPr/>
        <a:lstStyle/>
        <a:p>
          <a:endParaRPr lang="en-US"/>
        </a:p>
      </dgm:t>
    </dgm:pt>
    <dgm:pt modelId="{1F36AE50-AFAD-7E45-98CC-2E5E6977D29E}">
      <dgm:prSet phldrT="[Text]"/>
      <dgm:spPr/>
      <dgm:t>
        <a:bodyPr/>
        <a:lstStyle/>
        <a:p>
          <a:r>
            <a:rPr lang="en-US" dirty="0" err="1" smtClean="0"/>
            <a:t>csv_read</a:t>
          </a:r>
          <a:endParaRPr lang="en-US" dirty="0"/>
        </a:p>
      </dgm:t>
    </dgm:pt>
    <dgm:pt modelId="{C2DB2164-9240-9945-80DD-C3F3AD25423E}" type="parTrans" cxnId="{E529AAD3-6F91-FA4A-A24B-5CD3A79FBA96}">
      <dgm:prSet/>
      <dgm:spPr/>
      <dgm:t>
        <a:bodyPr/>
        <a:lstStyle/>
        <a:p>
          <a:endParaRPr lang="en-US"/>
        </a:p>
      </dgm:t>
    </dgm:pt>
    <dgm:pt modelId="{D03124FC-80F3-4A41-BF20-C82703710449}" type="sibTrans" cxnId="{E529AAD3-6F91-FA4A-A24B-5CD3A79FBA96}">
      <dgm:prSet/>
      <dgm:spPr/>
      <dgm:t>
        <a:bodyPr/>
        <a:lstStyle/>
        <a:p>
          <a:endParaRPr lang="en-US"/>
        </a:p>
      </dgm:t>
    </dgm:pt>
    <dgm:pt modelId="{C1813B13-345B-5644-B958-A1865C1BE1EC}">
      <dgm:prSet phldrT="[Text]"/>
      <dgm:spPr/>
      <dgm:t>
        <a:bodyPr/>
        <a:lstStyle/>
        <a:p>
          <a:r>
            <a:rPr lang="en-US" dirty="0" err="1" smtClean="0"/>
            <a:t>run_simulation</a:t>
          </a:r>
          <a:endParaRPr lang="en-US" dirty="0"/>
        </a:p>
      </dgm:t>
    </dgm:pt>
    <dgm:pt modelId="{69D5EBF7-E2D5-1A4E-831C-A50C492EE69C}" type="parTrans" cxnId="{E75AF2E8-8BF0-4E40-9E11-819B5B4958F6}">
      <dgm:prSet/>
      <dgm:spPr/>
      <dgm:t>
        <a:bodyPr/>
        <a:lstStyle/>
        <a:p>
          <a:endParaRPr lang="en-US"/>
        </a:p>
      </dgm:t>
    </dgm:pt>
    <dgm:pt modelId="{A43BBADA-2FFE-1947-B00B-4631BC674282}" type="sibTrans" cxnId="{E75AF2E8-8BF0-4E40-9E11-819B5B4958F6}">
      <dgm:prSet/>
      <dgm:spPr/>
      <dgm:t>
        <a:bodyPr/>
        <a:lstStyle/>
        <a:p>
          <a:endParaRPr lang="en-US"/>
        </a:p>
      </dgm:t>
    </dgm:pt>
    <dgm:pt modelId="{68032CF8-AD7A-F941-960D-8D1C549389D7}">
      <dgm:prSet phldrT="[Text]"/>
      <dgm:spPr/>
      <dgm:t>
        <a:bodyPr/>
        <a:lstStyle/>
        <a:p>
          <a:r>
            <a:rPr lang="en-US" dirty="0" smtClean="0"/>
            <a:t>scatter</a:t>
          </a:r>
        </a:p>
      </dgm:t>
    </dgm:pt>
    <dgm:pt modelId="{5C68ED69-FD6E-6C40-937B-9E385D0ABBD1}" type="parTrans" cxnId="{4A2403FA-B014-7841-BA23-AD2F8CA375D9}">
      <dgm:prSet/>
      <dgm:spPr/>
      <dgm:t>
        <a:bodyPr/>
        <a:lstStyle/>
        <a:p>
          <a:endParaRPr lang="en-US"/>
        </a:p>
      </dgm:t>
    </dgm:pt>
    <dgm:pt modelId="{D5C84DD5-FF47-7547-B8B7-D99D80E03A39}" type="sibTrans" cxnId="{4A2403FA-B014-7841-BA23-AD2F8CA375D9}">
      <dgm:prSet/>
      <dgm:spPr/>
      <dgm:t>
        <a:bodyPr/>
        <a:lstStyle/>
        <a:p>
          <a:endParaRPr lang="en-US"/>
        </a:p>
      </dgm:t>
    </dgm:pt>
    <dgm:pt modelId="{CFE4B4DF-0AE1-E447-BC13-7743BC4E86D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ABDFDB8F-6DAF-504F-89F7-C555C0C8ED3F}" type="parTrans" cxnId="{04CCB4BC-480B-FA44-9AE4-62970188769A}">
      <dgm:prSet/>
      <dgm:spPr/>
      <dgm:t>
        <a:bodyPr/>
        <a:lstStyle/>
        <a:p>
          <a:endParaRPr lang="en-US"/>
        </a:p>
      </dgm:t>
    </dgm:pt>
    <dgm:pt modelId="{E9E86075-55EE-2C45-81EC-B2B67CEC8A1C}" type="sibTrans" cxnId="{04CCB4BC-480B-FA44-9AE4-62970188769A}">
      <dgm:prSet/>
      <dgm:spPr/>
      <dgm:t>
        <a:bodyPr/>
        <a:lstStyle/>
        <a:p>
          <a:endParaRPr lang="en-US"/>
        </a:p>
      </dgm:t>
    </dgm:pt>
    <dgm:pt modelId="{1A1B08A4-F784-0A42-98D7-67916A493110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384CA3CE-0E6B-7A4A-A3AC-72B1A8E7EC30}" type="parTrans" cxnId="{70A13B88-734B-274A-8B38-6218E6D12016}">
      <dgm:prSet/>
      <dgm:spPr/>
      <dgm:t>
        <a:bodyPr/>
        <a:lstStyle/>
        <a:p>
          <a:endParaRPr lang="en-US"/>
        </a:p>
      </dgm:t>
    </dgm:pt>
    <dgm:pt modelId="{D07FCD90-A350-B443-AE9B-786338BBCF25}" type="sibTrans" cxnId="{70A13B88-734B-274A-8B38-6218E6D12016}">
      <dgm:prSet/>
      <dgm:spPr/>
      <dgm:t>
        <a:bodyPr/>
        <a:lstStyle/>
        <a:p>
          <a:endParaRPr lang="en-US"/>
        </a:p>
      </dgm:t>
    </dgm:pt>
    <dgm:pt modelId="{A057D1B5-E5FC-3A41-82F2-0BA1B5AF164E}">
      <dgm:prSet phldrT="[Text]"/>
      <dgm:spPr/>
      <dgm:t>
        <a:bodyPr/>
        <a:lstStyle/>
        <a:p>
          <a:r>
            <a:rPr lang="en-US" dirty="0" smtClean="0"/>
            <a:t>plot</a:t>
          </a:r>
          <a:endParaRPr lang="en-US" dirty="0"/>
        </a:p>
      </dgm:t>
    </dgm:pt>
    <dgm:pt modelId="{DF1CE288-64F5-E44B-8EDE-33DAE91D8A1E}" type="parTrans" cxnId="{092743D7-E724-1943-884F-73CA38DAB456}">
      <dgm:prSet/>
      <dgm:spPr/>
      <dgm:t>
        <a:bodyPr/>
        <a:lstStyle/>
        <a:p>
          <a:endParaRPr lang="en-US"/>
        </a:p>
      </dgm:t>
    </dgm:pt>
    <dgm:pt modelId="{7A0AAC71-B0C2-534A-B75C-E3ECFEB2D045}" type="sibTrans" cxnId="{092743D7-E724-1943-884F-73CA38DAB456}">
      <dgm:prSet/>
      <dgm:spPr/>
      <dgm:t>
        <a:bodyPr/>
        <a:lstStyle/>
        <a:p>
          <a:endParaRPr lang="en-US"/>
        </a:p>
      </dgm:t>
    </dgm:pt>
    <dgm:pt modelId="{F92B170F-E62C-AF4C-B835-E70EB489B38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open</a:t>
          </a:r>
          <a:endParaRPr lang="en-US" dirty="0"/>
        </a:p>
      </dgm:t>
    </dgm:pt>
    <dgm:pt modelId="{6ABCB2FD-1FAB-1043-938A-B64C778E3C82}" type="parTrans" cxnId="{66E914C3-97FD-1647-892C-C56693CCB677}">
      <dgm:prSet/>
      <dgm:spPr/>
      <dgm:t>
        <a:bodyPr/>
        <a:lstStyle/>
        <a:p>
          <a:endParaRPr lang="en-US"/>
        </a:p>
      </dgm:t>
    </dgm:pt>
    <dgm:pt modelId="{C1408EC1-FA14-6446-A445-EA4E5F11CE1D}" type="sibTrans" cxnId="{66E914C3-97FD-1647-892C-C56693CCB677}">
      <dgm:prSet/>
      <dgm:spPr/>
      <dgm:t>
        <a:bodyPr/>
        <a:lstStyle/>
        <a:p>
          <a:endParaRPr lang="en-US"/>
        </a:p>
      </dgm:t>
    </dgm:pt>
    <dgm:pt modelId="{2845D9EC-DB62-9E42-AE13-82CC90E4025A}">
      <dgm:prSet phldrT="[Text]"/>
      <dgm:spPr/>
      <dgm:t>
        <a:bodyPr/>
        <a:lstStyle/>
        <a:p>
          <a:r>
            <a:rPr lang="en-US" smtClean="0"/>
            <a:t>reader</a:t>
          </a:r>
          <a:endParaRPr lang="en-US" dirty="0"/>
        </a:p>
      </dgm:t>
    </dgm:pt>
    <dgm:pt modelId="{2B234544-FA0C-5146-8EAD-C4EEF605352E}" type="parTrans" cxnId="{7DF0B0A3-6BB8-EF42-B208-24F92F420843}">
      <dgm:prSet/>
      <dgm:spPr/>
      <dgm:t>
        <a:bodyPr/>
        <a:lstStyle/>
        <a:p>
          <a:endParaRPr lang="en-US"/>
        </a:p>
      </dgm:t>
    </dgm:pt>
    <dgm:pt modelId="{69F0880F-4F41-BA46-951C-470FC47E7EBD}" type="sibTrans" cxnId="{7DF0B0A3-6BB8-EF42-B208-24F92F420843}">
      <dgm:prSet/>
      <dgm:spPr/>
      <dgm:t>
        <a:bodyPr/>
        <a:lstStyle/>
        <a:p>
          <a:endParaRPr lang="en-US"/>
        </a:p>
      </dgm:t>
    </dgm:pt>
    <dgm:pt modelId="{B6CB3EF7-91DC-A541-8317-F85040892B65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664D84D-D912-8D4F-81A6-D293F37DEECF}" type="parTrans" cxnId="{DEBA01A3-E580-084D-941E-D3BAEC79F238}">
      <dgm:prSet/>
      <dgm:spPr/>
      <dgm:t>
        <a:bodyPr/>
        <a:lstStyle/>
        <a:p>
          <a:endParaRPr lang="en-US"/>
        </a:p>
      </dgm:t>
    </dgm:pt>
    <dgm:pt modelId="{562818E9-4B4B-5749-AEB8-055EE88B7229}" type="sibTrans" cxnId="{DEBA01A3-E580-084D-941E-D3BAEC79F238}">
      <dgm:prSet/>
      <dgm:spPr/>
      <dgm:t>
        <a:bodyPr/>
        <a:lstStyle/>
        <a:p>
          <a:endParaRPr lang="en-US"/>
        </a:p>
      </dgm:t>
    </dgm:pt>
    <dgm:pt modelId="{810F7FEF-EFAC-684D-8916-7F36AAD9F28F}">
      <dgm:prSet phldrT="[Text]"/>
      <dgm:spPr/>
      <dgm:t>
        <a:bodyPr/>
        <a:lstStyle/>
        <a:p>
          <a:r>
            <a:rPr lang="en-US" smtClean="0"/>
            <a:t>xlabel</a:t>
          </a:r>
          <a:endParaRPr lang="en-US" dirty="0" smtClean="0"/>
        </a:p>
      </dgm:t>
    </dgm:pt>
    <dgm:pt modelId="{ACCB5062-D6BF-F340-82C7-E2210913A219}" type="parTrans" cxnId="{817B2EEE-13EF-274C-8DE1-EF754CF4F0FC}">
      <dgm:prSet/>
      <dgm:spPr/>
      <dgm:t>
        <a:bodyPr/>
        <a:lstStyle/>
        <a:p>
          <a:endParaRPr lang="en-US"/>
        </a:p>
      </dgm:t>
    </dgm:pt>
    <dgm:pt modelId="{EDFC15E4-76CE-5249-9B06-F0F382A81E75}" type="sibTrans" cxnId="{817B2EEE-13EF-274C-8DE1-EF754CF4F0FC}">
      <dgm:prSet/>
      <dgm:spPr/>
      <dgm:t>
        <a:bodyPr/>
        <a:lstStyle/>
        <a:p>
          <a:endParaRPr lang="en-US"/>
        </a:p>
      </dgm:t>
    </dgm:pt>
    <dgm:pt modelId="{B311CCBA-FFA5-6C43-BF1C-5713F012C545}">
      <dgm:prSet phldrT="[Text]"/>
      <dgm:spPr/>
      <dgm:t>
        <a:bodyPr/>
        <a:lstStyle/>
        <a:p>
          <a:r>
            <a:rPr lang="en-US" smtClean="0"/>
            <a:t>ylabel</a:t>
          </a:r>
          <a:endParaRPr lang="en-US" dirty="0" smtClean="0"/>
        </a:p>
      </dgm:t>
    </dgm:pt>
    <dgm:pt modelId="{BC69FEF0-4C24-C64D-AD9B-870E11394DF9}" type="parTrans" cxnId="{5A2B2938-8C4F-774F-8D59-0862DA0AD0DC}">
      <dgm:prSet/>
      <dgm:spPr/>
      <dgm:t>
        <a:bodyPr/>
        <a:lstStyle/>
        <a:p>
          <a:endParaRPr lang="en-US"/>
        </a:p>
      </dgm:t>
    </dgm:pt>
    <dgm:pt modelId="{34C0E2D4-C752-874A-92F4-4F1502B64DB2}" type="sibTrans" cxnId="{5A2B2938-8C4F-774F-8D59-0862DA0AD0DC}">
      <dgm:prSet/>
      <dgm:spPr/>
      <dgm:t>
        <a:bodyPr/>
        <a:lstStyle/>
        <a:p>
          <a:endParaRPr lang="en-US"/>
        </a:p>
      </dgm:t>
    </dgm:pt>
    <dgm:pt modelId="{AFFA4A92-CD08-794B-A2CE-7A60F052E982}">
      <dgm:prSet phldrT="[Text]"/>
      <dgm:spPr/>
      <dgm:t>
        <a:bodyPr/>
        <a:lstStyle/>
        <a:p>
          <a:r>
            <a:rPr lang="en-US" dirty="0" err="1" smtClean="0"/>
            <a:t>savefig</a:t>
          </a:r>
          <a:endParaRPr lang="en-US" dirty="0" smtClean="0"/>
        </a:p>
      </dgm:t>
    </dgm:pt>
    <dgm:pt modelId="{92EC1F36-CE27-F24B-947B-FBFF213354B9}" type="parTrans" cxnId="{EB2C1C4D-6FD2-DB48-86DB-4AB4EBA55102}">
      <dgm:prSet/>
      <dgm:spPr/>
      <dgm:t>
        <a:bodyPr/>
        <a:lstStyle/>
        <a:p>
          <a:endParaRPr lang="en-US"/>
        </a:p>
      </dgm:t>
    </dgm:pt>
    <dgm:pt modelId="{7EE7B9CB-31E3-FA46-AE6F-5E7099F88767}" type="sibTrans" cxnId="{EB2C1C4D-6FD2-DB48-86DB-4AB4EBA55102}">
      <dgm:prSet/>
      <dgm:spPr/>
      <dgm:t>
        <a:bodyPr/>
        <a:lstStyle/>
        <a:p>
          <a:endParaRPr lang="en-US"/>
        </a:p>
      </dgm:t>
    </dgm:pt>
    <dgm:pt modelId="{2B61B6B6-7AB1-8C4F-9D1D-F067BD50EFF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</a:t>
          </a:r>
        </a:p>
      </dgm:t>
    </dgm:pt>
    <dgm:pt modelId="{303ED7D7-ED32-D448-A245-C9D5B5A5CFA3}" type="parTrans" cxnId="{6DFFFF10-3A8D-D64A-BDBB-248DF159FDF0}">
      <dgm:prSet/>
      <dgm:spPr/>
      <dgm:t>
        <a:bodyPr/>
        <a:lstStyle/>
        <a:p>
          <a:endParaRPr lang="en-US"/>
        </a:p>
      </dgm:t>
    </dgm:pt>
    <dgm:pt modelId="{18912668-E67A-7B49-A9D0-1953E96E2BC7}" type="sibTrans" cxnId="{6DFFFF10-3A8D-D64A-BDBB-248DF159FDF0}">
      <dgm:prSet/>
      <dgm:spPr/>
      <dgm:t>
        <a:bodyPr/>
        <a:lstStyle/>
        <a:p>
          <a:endParaRPr lang="en-US"/>
        </a:p>
      </dgm:t>
    </dgm:pt>
    <dgm:pt modelId="{6474EF8A-69C5-1241-A761-D713AE22EB6D}" type="pres">
      <dgm:prSet presAssocID="{BACB569F-51A5-4A45-B87C-83DF59AA1B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47F4A9-7D5C-E547-9585-3AE7EE405068}" type="pres">
      <dgm:prSet presAssocID="{C23A6B62-3975-C745-8BD9-4F415BEC70EE}" presName="root1" presStyleCnt="0"/>
      <dgm:spPr/>
    </dgm:pt>
    <dgm:pt modelId="{8EB0BF9A-3904-D740-BE88-B51C6C25B1DB}" type="pres">
      <dgm:prSet presAssocID="{C23A6B62-3975-C745-8BD9-4F415BEC70E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5D1901-EF08-7E48-8553-FA1B4B2CBC14}" type="pres">
      <dgm:prSet presAssocID="{C23A6B62-3975-C745-8BD9-4F415BEC70EE}" presName="level2hierChild" presStyleCnt="0"/>
      <dgm:spPr/>
    </dgm:pt>
    <dgm:pt modelId="{D8CCB231-4140-294B-8C87-24ADDB00B76E}" type="pres">
      <dgm:prSet presAssocID="{C2DB2164-9240-9945-80DD-C3F3AD25423E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F2132D82-67A5-BB4A-9917-57BCAECBE37D}" type="pres">
      <dgm:prSet presAssocID="{C2DB2164-9240-9945-80DD-C3F3AD25423E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DA2ACDE-C4C8-0349-A7F7-CB8B0BB78849}" type="pres">
      <dgm:prSet presAssocID="{1F36AE50-AFAD-7E45-98CC-2E5E6977D29E}" presName="root2" presStyleCnt="0"/>
      <dgm:spPr/>
    </dgm:pt>
    <dgm:pt modelId="{02EF0074-46DB-FB4F-B515-3116BEBE288F}" type="pres">
      <dgm:prSet presAssocID="{1F36AE50-AFAD-7E45-98CC-2E5E6977D29E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E771E3-2C28-8741-804F-B70ADDF437CC}" type="pres">
      <dgm:prSet presAssocID="{1F36AE50-AFAD-7E45-98CC-2E5E6977D29E}" presName="level3hierChild" presStyleCnt="0"/>
      <dgm:spPr/>
    </dgm:pt>
    <dgm:pt modelId="{DABA9A08-F282-534D-A958-0A0883DCFD67}" type="pres">
      <dgm:prSet presAssocID="{6ABCB2FD-1FAB-1043-938A-B64C778E3C82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82A9C78-CF65-3B47-837B-33AAA7BD2135}" type="pres">
      <dgm:prSet presAssocID="{6ABCB2FD-1FAB-1043-938A-B64C778E3C82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782A45A-90B4-0B42-8511-6A7331E5B9C7}" type="pres">
      <dgm:prSet presAssocID="{F92B170F-E62C-AF4C-B835-E70EB489B388}" presName="root2" presStyleCnt="0"/>
      <dgm:spPr/>
    </dgm:pt>
    <dgm:pt modelId="{2DBC4F7C-06C9-3F40-90A7-5895901B08FC}" type="pres">
      <dgm:prSet presAssocID="{F92B170F-E62C-AF4C-B835-E70EB489B388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E66C7-FA48-7141-9682-22E8773D905A}" type="pres">
      <dgm:prSet presAssocID="{F92B170F-E62C-AF4C-B835-E70EB489B388}" presName="level3hierChild" presStyleCnt="0"/>
      <dgm:spPr/>
    </dgm:pt>
    <dgm:pt modelId="{9774B652-81FD-324A-9A2A-3CC4190B49F7}" type="pres">
      <dgm:prSet presAssocID="{2B234544-FA0C-5146-8EAD-C4EEF60535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31F626FD-F3EA-9B4B-B673-02F1DA391CE3}" type="pres">
      <dgm:prSet presAssocID="{2B234544-FA0C-5146-8EAD-C4EEF60535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278DC185-7D12-244E-AC58-95ED5F11B2CD}" type="pres">
      <dgm:prSet presAssocID="{2845D9EC-DB62-9E42-AE13-82CC90E4025A}" presName="root2" presStyleCnt="0"/>
      <dgm:spPr/>
    </dgm:pt>
    <dgm:pt modelId="{88357405-5FC0-7B47-B6AB-DE7E970EB311}" type="pres">
      <dgm:prSet presAssocID="{2845D9EC-DB62-9E42-AE13-82CC90E4025A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EE49CA-A2C9-194C-9ACC-8B69C8908B16}" type="pres">
      <dgm:prSet presAssocID="{2845D9EC-DB62-9E42-AE13-82CC90E4025A}" presName="level3hierChild" presStyleCnt="0"/>
      <dgm:spPr/>
    </dgm:pt>
    <dgm:pt modelId="{D406DAEF-DA50-2B4F-8B7D-B646A21648F8}" type="pres">
      <dgm:prSet presAssocID="{1664D84D-D912-8D4F-81A6-D293F37DEEC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1CE340E-AEF7-EA4D-8D32-1BAA06999C0D}" type="pres">
      <dgm:prSet presAssocID="{1664D84D-D912-8D4F-81A6-D293F37DEEC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69DACEF-A47B-DC4E-9F78-457012A4DC00}" type="pres">
      <dgm:prSet presAssocID="{B6CB3EF7-91DC-A541-8317-F85040892B65}" presName="root2" presStyleCnt="0"/>
      <dgm:spPr/>
    </dgm:pt>
    <dgm:pt modelId="{C3C16502-9EE4-E84A-96F5-83E1C2F30306}" type="pres">
      <dgm:prSet presAssocID="{B6CB3EF7-91DC-A541-8317-F85040892B6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B36360-A898-894D-AF18-D980C1D18E9C}" type="pres">
      <dgm:prSet presAssocID="{B6CB3EF7-91DC-A541-8317-F85040892B65}" presName="level3hierChild" presStyleCnt="0"/>
      <dgm:spPr/>
    </dgm:pt>
    <dgm:pt modelId="{11A954C2-FD04-4B43-8AA8-9708DC45AC1B}" type="pres">
      <dgm:prSet presAssocID="{ABDFDB8F-6DAF-504F-89F7-C555C0C8ED3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D81A143E-5C78-784C-A5D0-555817D461BA}" type="pres">
      <dgm:prSet presAssocID="{ABDFDB8F-6DAF-504F-89F7-C555C0C8ED3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2B702D61-961F-7549-A815-E015EB8F2F81}" type="pres">
      <dgm:prSet presAssocID="{CFE4B4DF-0AE1-E447-BC13-7743BC4E86D5}" presName="root2" presStyleCnt="0"/>
      <dgm:spPr/>
    </dgm:pt>
    <dgm:pt modelId="{874A13FD-50DF-0A47-AC2D-36405DA274BB}" type="pres">
      <dgm:prSet presAssocID="{CFE4B4DF-0AE1-E447-BC13-7743BC4E86D5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60285-CB65-8047-888A-D417224C96CA}" type="pres">
      <dgm:prSet presAssocID="{CFE4B4DF-0AE1-E447-BC13-7743BC4E86D5}" presName="level3hierChild" presStyleCnt="0"/>
      <dgm:spPr/>
    </dgm:pt>
    <dgm:pt modelId="{F00A1EEC-A0B1-3546-8D49-EE851C760903}" type="pres">
      <dgm:prSet presAssocID="{69D5EBF7-E2D5-1A4E-831C-A50C492EE6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BC919117-73FE-9D49-BCCC-96B721675FDD}" type="pres">
      <dgm:prSet presAssocID="{69D5EBF7-E2D5-1A4E-831C-A50C492EE6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95F970B-ECE0-9349-849D-C4DD39D6D1CD}" type="pres">
      <dgm:prSet presAssocID="{C1813B13-345B-5644-B958-A1865C1BE1EC}" presName="root2" presStyleCnt="0"/>
      <dgm:spPr/>
    </dgm:pt>
    <dgm:pt modelId="{9AD9C2AD-5E2C-4D4D-9CD7-0812B346E846}" type="pres">
      <dgm:prSet presAssocID="{C1813B13-345B-5644-B958-A1865C1BE1E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3E2EA-10C2-A34B-AE24-423A4D23A40F}" type="pres">
      <dgm:prSet presAssocID="{C1813B13-345B-5644-B958-A1865C1BE1EC}" presName="level3hierChild" presStyleCnt="0"/>
      <dgm:spPr/>
    </dgm:pt>
    <dgm:pt modelId="{8EAA6965-7307-A94A-9BB8-1250740A65B7}" type="pres">
      <dgm:prSet presAssocID="{384CA3CE-0E6B-7A4A-A3AC-72B1A8E7EC30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E18A8D9-F111-A94A-A7C8-997D2302026F}" type="pres">
      <dgm:prSet presAssocID="{384CA3CE-0E6B-7A4A-A3AC-72B1A8E7EC30}" presName="connTx" presStyleLbl="parChTrans1D2" presStyleIdx="3" presStyleCnt="5"/>
      <dgm:spPr/>
      <dgm:t>
        <a:bodyPr/>
        <a:lstStyle/>
        <a:p>
          <a:endParaRPr lang="en-US"/>
        </a:p>
      </dgm:t>
    </dgm:pt>
    <dgm:pt modelId="{4453AA02-90EF-3048-A5C5-3EA5241395A2}" type="pres">
      <dgm:prSet presAssocID="{1A1B08A4-F784-0A42-98D7-67916A493110}" presName="root2" presStyleCnt="0"/>
      <dgm:spPr/>
    </dgm:pt>
    <dgm:pt modelId="{D5851488-8DEA-2347-9F48-C3953C41E639}" type="pres">
      <dgm:prSet presAssocID="{1A1B08A4-F784-0A42-98D7-67916A493110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D259B-3F8E-394D-8B8E-6882C8B9C0FF}" type="pres">
      <dgm:prSet presAssocID="{1A1B08A4-F784-0A42-98D7-67916A493110}" presName="level3hierChild" presStyleCnt="0"/>
      <dgm:spPr/>
    </dgm:pt>
    <dgm:pt modelId="{DF447E2E-15DC-0B47-8F79-7FD387F8E51E}" type="pres">
      <dgm:prSet presAssocID="{DF1CE288-64F5-E44B-8EDE-33DAE91D8A1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6D45B281-894C-DA4C-8D00-A96678147228}" type="pres">
      <dgm:prSet presAssocID="{DF1CE288-64F5-E44B-8EDE-33DAE91D8A1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9DB8A85-F642-9645-9274-52FC70C6570A}" type="pres">
      <dgm:prSet presAssocID="{A057D1B5-E5FC-3A41-82F2-0BA1B5AF164E}" presName="root2" presStyleCnt="0"/>
      <dgm:spPr/>
    </dgm:pt>
    <dgm:pt modelId="{429C2119-7E24-9843-BF6C-54C35A257490}" type="pres">
      <dgm:prSet presAssocID="{A057D1B5-E5FC-3A41-82F2-0BA1B5AF164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5A6E94-A256-7748-AF02-029824DDC394}" type="pres">
      <dgm:prSet presAssocID="{A057D1B5-E5FC-3A41-82F2-0BA1B5AF164E}" presName="level3hierChild" presStyleCnt="0"/>
      <dgm:spPr/>
    </dgm:pt>
    <dgm:pt modelId="{A009EB38-3CDA-9841-919E-AD3D05AF60A1}" type="pres">
      <dgm:prSet presAssocID="{5C68ED69-FD6E-6C40-937B-9E385D0ABBD1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7FACDFA8-E4E1-574D-92E8-C2ED316E79D2}" type="pres">
      <dgm:prSet presAssocID="{5C68ED69-FD6E-6C40-937B-9E385D0ABBD1}" presName="connTx" presStyleLbl="parChTrans1D3" presStyleIdx="3" presStyleCnt="7"/>
      <dgm:spPr/>
      <dgm:t>
        <a:bodyPr/>
        <a:lstStyle/>
        <a:p>
          <a:endParaRPr lang="en-US"/>
        </a:p>
      </dgm:t>
    </dgm:pt>
    <dgm:pt modelId="{798E40AF-9E93-EC4F-84F7-35F6F5A4AB2D}" type="pres">
      <dgm:prSet presAssocID="{68032CF8-AD7A-F941-960D-8D1C549389D7}" presName="root2" presStyleCnt="0"/>
      <dgm:spPr/>
    </dgm:pt>
    <dgm:pt modelId="{D8D7E017-DBD3-7745-8C96-645EB918FA94}" type="pres">
      <dgm:prSet presAssocID="{68032CF8-AD7A-F941-960D-8D1C549389D7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B4AD2-54AC-1445-8DF3-27FAB8F25029}" type="pres">
      <dgm:prSet presAssocID="{68032CF8-AD7A-F941-960D-8D1C549389D7}" presName="level3hierChild" presStyleCnt="0"/>
      <dgm:spPr/>
    </dgm:pt>
    <dgm:pt modelId="{49ED7B08-9F6F-7E42-BE71-BE50B600024A}" type="pres">
      <dgm:prSet presAssocID="{ACCB5062-D6BF-F340-82C7-E2210913A219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B23A67BE-8567-4049-9EC5-E6351B5C9412}" type="pres">
      <dgm:prSet presAssocID="{ACCB5062-D6BF-F340-82C7-E2210913A219}" presName="connTx" presStyleLbl="parChTrans1D3" presStyleIdx="4" presStyleCnt="7"/>
      <dgm:spPr/>
      <dgm:t>
        <a:bodyPr/>
        <a:lstStyle/>
        <a:p>
          <a:endParaRPr lang="en-US"/>
        </a:p>
      </dgm:t>
    </dgm:pt>
    <dgm:pt modelId="{E5533E93-33CA-1048-B786-9B97367291BE}" type="pres">
      <dgm:prSet presAssocID="{810F7FEF-EFAC-684D-8916-7F36AAD9F28F}" presName="root2" presStyleCnt="0"/>
      <dgm:spPr/>
    </dgm:pt>
    <dgm:pt modelId="{1443D308-BEFF-E44D-A860-EB31D2EFDF45}" type="pres">
      <dgm:prSet presAssocID="{810F7FEF-EFAC-684D-8916-7F36AAD9F28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6C84F-A2E8-0344-9884-28D801621E3E}" type="pres">
      <dgm:prSet presAssocID="{810F7FEF-EFAC-684D-8916-7F36AAD9F28F}" presName="level3hierChild" presStyleCnt="0"/>
      <dgm:spPr/>
    </dgm:pt>
    <dgm:pt modelId="{CD162D0B-9A08-6140-83DE-B9472A618F70}" type="pres">
      <dgm:prSet presAssocID="{BC69FEF0-4C24-C64D-AD9B-870E11394DF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AC851DCA-8FCC-F54D-A348-73F087AE3373}" type="pres">
      <dgm:prSet presAssocID="{BC69FEF0-4C24-C64D-AD9B-870E11394DF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C6AC1E26-AD9C-2E4F-9C79-19F626E73885}" type="pres">
      <dgm:prSet presAssocID="{B311CCBA-FFA5-6C43-BF1C-5713F012C545}" presName="root2" presStyleCnt="0"/>
      <dgm:spPr/>
    </dgm:pt>
    <dgm:pt modelId="{E407E19C-922D-0F46-8A07-4DAEAD79926C}" type="pres">
      <dgm:prSet presAssocID="{B311CCBA-FFA5-6C43-BF1C-5713F012C545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495B2-CABF-0E41-A14E-632D063B11DB}" type="pres">
      <dgm:prSet presAssocID="{B311CCBA-FFA5-6C43-BF1C-5713F012C545}" presName="level3hierChild" presStyleCnt="0"/>
      <dgm:spPr/>
    </dgm:pt>
    <dgm:pt modelId="{BE88B4D3-C7FF-A147-BCFE-CF709FBEA424}" type="pres">
      <dgm:prSet presAssocID="{92EC1F36-CE27-F24B-947B-FBFF213354B9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294288AC-AFF1-A844-A50F-C931352E8D50}" type="pres">
      <dgm:prSet presAssocID="{92EC1F36-CE27-F24B-947B-FBFF213354B9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0484A6A-E069-584E-8C99-359156EA119B}" type="pres">
      <dgm:prSet presAssocID="{AFFA4A92-CD08-794B-A2CE-7A60F052E982}" presName="root2" presStyleCnt="0"/>
      <dgm:spPr/>
    </dgm:pt>
    <dgm:pt modelId="{0A7934E4-30D7-C949-A83E-6582B67C4C2E}" type="pres">
      <dgm:prSet presAssocID="{AFFA4A92-CD08-794B-A2CE-7A60F052E98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9A0CA-C71E-3F40-A987-D8DF4B89D410}" type="pres">
      <dgm:prSet presAssocID="{AFFA4A92-CD08-794B-A2CE-7A60F052E982}" presName="level3hierChild" presStyleCnt="0"/>
      <dgm:spPr/>
    </dgm:pt>
    <dgm:pt modelId="{F0510F52-2018-9941-B77E-7E0A3DB77E12}" type="pres">
      <dgm:prSet presAssocID="{303ED7D7-ED32-D448-A245-C9D5B5A5CFA3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4F24F9C6-8B78-AB46-A615-F3CA107C4005}" type="pres">
      <dgm:prSet presAssocID="{303ED7D7-ED32-D448-A245-C9D5B5A5CFA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AD5348DA-DF84-B848-AB05-4E8B6F46024E}" type="pres">
      <dgm:prSet presAssocID="{2B61B6B6-7AB1-8C4F-9D1D-F067BD50EFF8}" presName="root2" presStyleCnt="0"/>
      <dgm:spPr/>
    </dgm:pt>
    <dgm:pt modelId="{692E82B0-E6C6-3648-B959-2FE05BBBAC93}" type="pres">
      <dgm:prSet presAssocID="{2B61B6B6-7AB1-8C4F-9D1D-F067BD50EFF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F980B9-6500-A347-96A9-2CC7EBB392EE}" type="pres">
      <dgm:prSet presAssocID="{2B61B6B6-7AB1-8C4F-9D1D-F067BD50EFF8}" presName="level3hierChild" presStyleCnt="0"/>
      <dgm:spPr/>
    </dgm:pt>
  </dgm:ptLst>
  <dgm:cxnLst>
    <dgm:cxn modelId="{DBBACB7B-5F33-CE40-A79F-74DAACCEA7C2}" type="presOf" srcId="{BC69FEF0-4C24-C64D-AD9B-870E11394DF9}" destId="{AC851DCA-8FCC-F54D-A348-73F087AE3373}" srcOrd="1" destOrd="0" presId="urn:microsoft.com/office/officeart/2005/8/layout/hierarchy2"/>
    <dgm:cxn modelId="{E9AC022E-D30B-7841-81C2-ECDCF69A9212}" type="presOf" srcId="{ABDFDB8F-6DAF-504F-89F7-C555C0C8ED3F}" destId="{11A954C2-FD04-4B43-8AA8-9708DC45AC1B}" srcOrd="0" destOrd="0" presId="urn:microsoft.com/office/officeart/2005/8/layout/hierarchy2"/>
    <dgm:cxn modelId="{5849430E-E680-2143-BBF5-8AF033F0280C}" type="presOf" srcId="{ABDFDB8F-6DAF-504F-89F7-C555C0C8ED3F}" destId="{D81A143E-5C78-784C-A5D0-555817D461BA}" srcOrd="1" destOrd="0" presId="urn:microsoft.com/office/officeart/2005/8/layout/hierarchy2"/>
    <dgm:cxn modelId="{092743D7-E724-1943-884F-73CA38DAB456}" srcId="{C23A6B62-3975-C745-8BD9-4F415BEC70EE}" destId="{A057D1B5-E5FC-3A41-82F2-0BA1B5AF164E}" srcOrd="4" destOrd="0" parTransId="{DF1CE288-64F5-E44B-8EDE-33DAE91D8A1E}" sibTransId="{7A0AAC71-B0C2-534A-B75C-E3ECFEB2D045}"/>
    <dgm:cxn modelId="{BB0140DE-98BF-1E48-A5A3-2F3FB129D43B}" type="presOf" srcId="{ACCB5062-D6BF-F340-82C7-E2210913A219}" destId="{B23A67BE-8567-4049-9EC5-E6351B5C9412}" srcOrd="1" destOrd="0" presId="urn:microsoft.com/office/officeart/2005/8/layout/hierarchy2"/>
    <dgm:cxn modelId="{04E97508-6CD6-6A4F-8370-7311274D7C5A}" type="presOf" srcId="{6ABCB2FD-1FAB-1043-938A-B64C778E3C82}" destId="{DABA9A08-F282-534D-A958-0A0883DCFD67}" srcOrd="0" destOrd="0" presId="urn:microsoft.com/office/officeart/2005/8/layout/hierarchy2"/>
    <dgm:cxn modelId="{A33BB608-6DF3-AF43-A0A6-A5A3B8CFDFEE}" type="presOf" srcId="{2845D9EC-DB62-9E42-AE13-82CC90E4025A}" destId="{88357405-5FC0-7B47-B6AB-DE7E970EB311}" srcOrd="0" destOrd="0" presId="urn:microsoft.com/office/officeart/2005/8/layout/hierarchy2"/>
    <dgm:cxn modelId="{4A2403FA-B014-7841-BA23-AD2F8CA375D9}" srcId="{A057D1B5-E5FC-3A41-82F2-0BA1B5AF164E}" destId="{68032CF8-AD7A-F941-960D-8D1C549389D7}" srcOrd="0" destOrd="0" parTransId="{5C68ED69-FD6E-6C40-937B-9E385D0ABBD1}" sibTransId="{D5C84DD5-FF47-7547-B8B7-D99D80E03A39}"/>
    <dgm:cxn modelId="{66E914C3-97FD-1647-892C-C56693CCB677}" srcId="{1F36AE50-AFAD-7E45-98CC-2E5E6977D29E}" destId="{F92B170F-E62C-AF4C-B835-E70EB489B388}" srcOrd="0" destOrd="0" parTransId="{6ABCB2FD-1FAB-1043-938A-B64C778E3C82}" sibTransId="{C1408EC1-FA14-6446-A445-EA4E5F11CE1D}"/>
    <dgm:cxn modelId="{4F3419B8-E2EF-DE4A-8F14-15F77BCA4BA1}" type="presOf" srcId="{69D5EBF7-E2D5-1A4E-831C-A50C492EE69C}" destId="{F00A1EEC-A0B1-3546-8D49-EE851C760903}" srcOrd="0" destOrd="0" presId="urn:microsoft.com/office/officeart/2005/8/layout/hierarchy2"/>
    <dgm:cxn modelId="{DEE1D533-8FE7-D94A-AA01-F252BA8F5171}" type="presOf" srcId="{6ABCB2FD-1FAB-1043-938A-B64C778E3C82}" destId="{382A9C78-CF65-3B47-837B-33AAA7BD2135}" srcOrd="1" destOrd="0" presId="urn:microsoft.com/office/officeart/2005/8/layout/hierarchy2"/>
    <dgm:cxn modelId="{03D76DD9-8EF5-E44F-9B85-1CAB1A56D3DE}" type="presOf" srcId="{2B234544-FA0C-5146-8EAD-C4EEF605352E}" destId="{9774B652-81FD-324A-9A2A-3CC4190B49F7}" srcOrd="0" destOrd="0" presId="urn:microsoft.com/office/officeart/2005/8/layout/hierarchy2"/>
    <dgm:cxn modelId="{E75AF2E8-8BF0-4E40-9E11-819B5B4958F6}" srcId="{C23A6B62-3975-C745-8BD9-4F415BEC70EE}" destId="{C1813B13-345B-5644-B958-A1865C1BE1EC}" srcOrd="2" destOrd="0" parTransId="{69D5EBF7-E2D5-1A4E-831C-A50C492EE69C}" sibTransId="{A43BBADA-2FFE-1947-B00B-4631BC674282}"/>
    <dgm:cxn modelId="{B816C6D6-D9BB-0E42-A466-6B80BCA7B337}" type="presOf" srcId="{303ED7D7-ED32-D448-A245-C9D5B5A5CFA3}" destId="{4F24F9C6-8B78-AB46-A615-F3CA107C4005}" srcOrd="1" destOrd="0" presId="urn:microsoft.com/office/officeart/2005/8/layout/hierarchy2"/>
    <dgm:cxn modelId="{3C0016EC-B07F-2041-A581-5D5A580196A1}" type="presOf" srcId="{C2DB2164-9240-9945-80DD-C3F3AD25423E}" destId="{F2132D82-67A5-BB4A-9917-57BCAECBE37D}" srcOrd="1" destOrd="0" presId="urn:microsoft.com/office/officeart/2005/8/layout/hierarchy2"/>
    <dgm:cxn modelId="{6741270E-FCA0-C740-A744-CFD09B12B08F}" type="presOf" srcId="{A057D1B5-E5FC-3A41-82F2-0BA1B5AF164E}" destId="{429C2119-7E24-9843-BF6C-54C35A257490}" srcOrd="0" destOrd="0" presId="urn:microsoft.com/office/officeart/2005/8/layout/hierarchy2"/>
    <dgm:cxn modelId="{EA5924FD-E052-ED4F-BB52-094248E700B7}" type="presOf" srcId="{C2DB2164-9240-9945-80DD-C3F3AD25423E}" destId="{D8CCB231-4140-294B-8C87-24ADDB00B76E}" srcOrd="0" destOrd="0" presId="urn:microsoft.com/office/officeart/2005/8/layout/hierarchy2"/>
    <dgm:cxn modelId="{13A99CB3-EAED-AA46-9113-BFA043E3C68B}" type="presOf" srcId="{BACB569F-51A5-4A45-B87C-83DF59AA1BCB}" destId="{6474EF8A-69C5-1241-A761-D713AE22EB6D}" srcOrd="0" destOrd="0" presId="urn:microsoft.com/office/officeart/2005/8/layout/hierarchy2"/>
    <dgm:cxn modelId="{EB2C1C4D-6FD2-DB48-86DB-4AB4EBA55102}" srcId="{A057D1B5-E5FC-3A41-82F2-0BA1B5AF164E}" destId="{AFFA4A92-CD08-794B-A2CE-7A60F052E982}" srcOrd="3" destOrd="0" parTransId="{92EC1F36-CE27-F24B-947B-FBFF213354B9}" sibTransId="{7EE7B9CB-31E3-FA46-AE6F-5E7099F88767}"/>
    <dgm:cxn modelId="{6DFFFF10-3A8D-D64A-BDBB-248DF159FDF0}" srcId="{AFFA4A92-CD08-794B-A2CE-7A60F052E982}" destId="{2B61B6B6-7AB1-8C4F-9D1D-F067BD50EFF8}" srcOrd="0" destOrd="0" parTransId="{303ED7D7-ED32-D448-A245-C9D5B5A5CFA3}" sibTransId="{18912668-E67A-7B49-A9D0-1953E96E2BC7}"/>
    <dgm:cxn modelId="{517F701F-DAA3-0447-A98F-DE22AD31AB5E}" type="presOf" srcId="{2B234544-FA0C-5146-8EAD-C4EEF605352E}" destId="{31F626FD-F3EA-9B4B-B673-02F1DA391CE3}" srcOrd="1" destOrd="0" presId="urn:microsoft.com/office/officeart/2005/8/layout/hierarchy2"/>
    <dgm:cxn modelId="{9BC6564A-6836-004E-8A27-843A1E80C6B3}" type="presOf" srcId="{DF1CE288-64F5-E44B-8EDE-33DAE91D8A1E}" destId="{6D45B281-894C-DA4C-8D00-A96678147228}" srcOrd="1" destOrd="0" presId="urn:microsoft.com/office/officeart/2005/8/layout/hierarchy2"/>
    <dgm:cxn modelId="{7DF0B0A3-6BB8-EF42-B208-24F92F420843}" srcId="{1F36AE50-AFAD-7E45-98CC-2E5E6977D29E}" destId="{2845D9EC-DB62-9E42-AE13-82CC90E4025A}" srcOrd="1" destOrd="0" parTransId="{2B234544-FA0C-5146-8EAD-C4EEF605352E}" sibTransId="{69F0880F-4F41-BA46-951C-470FC47E7EBD}"/>
    <dgm:cxn modelId="{CE0670A1-0217-2244-AC2E-6DB563E1570D}" type="presOf" srcId="{1F36AE50-AFAD-7E45-98CC-2E5E6977D29E}" destId="{02EF0074-46DB-FB4F-B515-3116BEBE288F}" srcOrd="0" destOrd="0" presId="urn:microsoft.com/office/officeart/2005/8/layout/hierarchy2"/>
    <dgm:cxn modelId="{66D657CA-860A-D945-B56E-E5AACB11DA9D}" type="presOf" srcId="{CFE4B4DF-0AE1-E447-BC13-7743BC4E86D5}" destId="{874A13FD-50DF-0A47-AC2D-36405DA274BB}" srcOrd="0" destOrd="0" presId="urn:microsoft.com/office/officeart/2005/8/layout/hierarchy2"/>
    <dgm:cxn modelId="{73567933-CD75-2446-8A4F-C2810EEE3B91}" type="presOf" srcId="{384CA3CE-0E6B-7A4A-A3AC-72B1A8E7EC30}" destId="{4E18A8D9-F111-A94A-A7C8-997D2302026F}" srcOrd="1" destOrd="0" presId="urn:microsoft.com/office/officeart/2005/8/layout/hierarchy2"/>
    <dgm:cxn modelId="{817B2EEE-13EF-274C-8DE1-EF754CF4F0FC}" srcId="{A057D1B5-E5FC-3A41-82F2-0BA1B5AF164E}" destId="{810F7FEF-EFAC-684D-8916-7F36AAD9F28F}" srcOrd="1" destOrd="0" parTransId="{ACCB5062-D6BF-F340-82C7-E2210913A219}" sibTransId="{EDFC15E4-76CE-5249-9B06-F0F382A81E75}"/>
    <dgm:cxn modelId="{A79649F3-0136-2A45-B744-DF85C860FEA1}" type="presOf" srcId="{DF1CE288-64F5-E44B-8EDE-33DAE91D8A1E}" destId="{DF447E2E-15DC-0B47-8F79-7FD387F8E51E}" srcOrd="0" destOrd="0" presId="urn:microsoft.com/office/officeart/2005/8/layout/hierarchy2"/>
    <dgm:cxn modelId="{5A2B2938-8C4F-774F-8D59-0862DA0AD0DC}" srcId="{A057D1B5-E5FC-3A41-82F2-0BA1B5AF164E}" destId="{B311CCBA-FFA5-6C43-BF1C-5713F012C545}" srcOrd="2" destOrd="0" parTransId="{BC69FEF0-4C24-C64D-AD9B-870E11394DF9}" sibTransId="{34C0E2D4-C752-874A-92F4-4F1502B64DB2}"/>
    <dgm:cxn modelId="{015DD1FD-FD34-A64D-9681-607D5650A19A}" type="presOf" srcId="{69D5EBF7-E2D5-1A4E-831C-A50C492EE69C}" destId="{BC919117-73FE-9D49-BCCC-96B721675FDD}" srcOrd="1" destOrd="0" presId="urn:microsoft.com/office/officeart/2005/8/layout/hierarchy2"/>
    <dgm:cxn modelId="{E529AAD3-6F91-FA4A-A24B-5CD3A79FBA96}" srcId="{C23A6B62-3975-C745-8BD9-4F415BEC70EE}" destId="{1F36AE50-AFAD-7E45-98CC-2E5E6977D29E}" srcOrd="0" destOrd="0" parTransId="{C2DB2164-9240-9945-80DD-C3F3AD25423E}" sibTransId="{D03124FC-80F3-4A41-BF20-C82703710449}"/>
    <dgm:cxn modelId="{D47F92F3-FD98-8E4D-9FCB-36764AD562C5}" type="presOf" srcId="{5C68ED69-FD6E-6C40-937B-9E385D0ABBD1}" destId="{7FACDFA8-E4E1-574D-92E8-C2ED316E79D2}" srcOrd="1" destOrd="0" presId="urn:microsoft.com/office/officeart/2005/8/layout/hierarchy2"/>
    <dgm:cxn modelId="{4FA1E5D5-93EC-F94B-8169-D6A24C448FE2}" type="presOf" srcId="{303ED7D7-ED32-D448-A245-C9D5B5A5CFA3}" destId="{F0510F52-2018-9941-B77E-7E0A3DB77E12}" srcOrd="0" destOrd="0" presId="urn:microsoft.com/office/officeart/2005/8/layout/hierarchy2"/>
    <dgm:cxn modelId="{F9C59223-7192-674A-8C4F-29AD53895E30}" type="presOf" srcId="{B311CCBA-FFA5-6C43-BF1C-5713F012C545}" destId="{E407E19C-922D-0F46-8A07-4DAEAD79926C}" srcOrd="0" destOrd="0" presId="urn:microsoft.com/office/officeart/2005/8/layout/hierarchy2"/>
    <dgm:cxn modelId="{6000E296-73F2-C047-B137-3CEA753EF4CD}" type="presOf" srcId="{92EC1F36-CE27-F24B-947B-FBFF213354B9}" destId="{BE88B4D3-C7FF-A147-BCFE-CF709FBEA424}" srcOrd="0" destOrd="0" presId="urn:microsoft.com/office/officeart/2005/8/layout/hierarchy2"/>
    <dgm:cxn modelId="{AEC7C5A1-F574-DC47-A762-B7FC4FDC3182}" type="presOf" srcId="{1664D84D-D912-8D4F-81A6-D293F37DEECF}" destId="{D406DAEF-DA50-2B4F-8B7D-B646A21648F8}" srcOrd="0" destOrd="0" presId="urn:microsoft.com/office/officeart/2005/8/layout/hierarchy2"/>
    <dgm:cxn modelId="{04CCB4BC-480B-FA44-9AE4-62970188769A}" srcId="{C23A6B62-3975-C745-8BD9-4F415BEC70EE}" destId="{CFE4B4DF-0AE1-E447-BC13-7743BC4E86D5}" srcOrd="1" destOrd="0" parTransId="{ABDFDB8F-6DAF-504F-89F7-C555C0C8ED3F}" sibTransId="{E9E86075-55EE-2C45-81EC-B2B67CEC8A1C}"/>
    <dgm:cxn modelId="{5065EB65-AA1D-ED44-BE6D-7195B8D0C8D8}" type="presOf" srcId="{ACCB5062-D6BF-F340-82C7-E2210913A219}" destId="{49ED7B08-9F6F-7E42-BE71-BE50B600024A}" srcOrd="0" destOrd="0" presId="urn:microsoft.com/office/officeart/2005/8/layout/hierarchy2"/>
    <dgm:cxn modelId="{20953539-09F5-4845-BB32-EBA44D2BB88E}" type="presOf" srcId="{1A1B08A4-F784-0A42-98D7-67916A493110}" destId="{D5851488-8DEA-2347-9F48-C3953C41E639}" srcOrd="0" destOrd="0" presId="urn:microsoft.com/office/officeart/2005/8/layout/hierarchy2"/>
    <dgm:cxn modelId="{D85B7739-BDD4-DB4D-96A2-709C7F75AF58}" type="presOf" srcId="{5C68ED69-FD6E-6C40-937B-9E385D0ABBD1}" destId="{A009EB38-3CDA-9841-919E-AD3D05AF60A1}" srcOrd="0" destOrd="0" presId="urn:microsoft.com/office/officeart/2005/8/layout/hierarchy2"/>
    <dgm:cxn modelId="{E76804C6-49FA-2B47-B4CD-DA04E6B36BBA}" srcId="{BACB569F-51A5-4A45-B87C-83DF59AA1BCB}" destId="{C23A6B62-3975-C745-8BD9-4F415BEC70EE}" srcOrd="0" destOrd="0" parTransId="{2593B19A-295E-4347-9198-AA749B4D94D7}" sibTransId="{5D715759-9A41-8A42-8017-B72F416969E6}"/>
    <dgm:cxn modelId="{0DAB1452-8D07-A34E-AD22-9F807212D476}" type="presOf" srcId="{1664D84D-D912-8D4F-81A6-D293F37DEECF}" destId="{51CE340E-AEF7-EA4D-8D32-1BAA06999C0D}" srcOrd="1" destOrd="0" presId="urn:microsoft.com/office/officeart/2005/8/layout/hierarchy2"/>
    <dgm:cxn modelId="{6AFD0848-E0B5-7642-8049-23C5D347B62E}" type="presOf" srcId="{2B61B6B6-7AB1-8C4F-9D1D-F067BD50EFF8}" destId="{692E82B0-E6C6-3648-B959-2FE05BBBAC93}" srcOrd="0" destOrd="0" presId="urn:microsoft.com/office/officeart/2005/8/layout/hierarchy2"/>
    <dgm:cxn modelId="{AC0C94E9-2D10-C345-933F-7F5B4A51EC56}" type="presOf" srcId="{AFFA4A92-CD08-794B-A2CE-7A60F052E982}" destId="{0A7934E4-30D7-C949-A83E-6582B67C4C2E}" srcOrd="0" destOrd="0" presId="urn:microsoft.com/office/officeart/2005/8/layout/hierarchy2"/>
    <dgm:cxn modelId="{70A13B88-734B-274A-8B38-6218E6D12016}" srcId="{C23A6B62-3975-C745-8BD9-4F415BEC70EE}" destId="{1A1B08A4-F784-0A42-98D7-67916A493110}" srcOrd="3" destOrd="0" parTransId="{384CA3CE-0E6B-7A4A-A3AC-72B1A8E7EC30}" sibTransId="{D07FCD90-A350-B443-AE9B-786338BBCF25}"/>
    <dgm:cxn modelId="{19781034-CED2-2846-95C1-D98110DF2179}" type="presOf" srcId="{C1813B13-345B-5644-B958-A1865C1BE1EC}" destId="{9AD9C2AD-5E2C-4D4D-9CD7-0812B346E846}" srcOrd="0" destOrd="0" presId="urn:microsoft.com/office/officeart/2005/8/layout/hierarchy2"/>
    <dgm:cxn modelId="{CF3F3783-1B1A-BD4D-9B8A-0047E23DA68A}" type="presOf" srcId="{BC69FEF0-4C24-C64D-AD9B-870E11394DF9}" destId="{CD162D0B-9A08-6140-83DE-B9472A618F70}" srcOrd="0" destOrd="0" presId="urn:microsoft.com/office/officeart/2005/8/layout/hierarchy2"/>
    <dgm:cxn modelId="{3A36F3E1-BD94-444F-8E36-582E44B394C1}" type="presOf" srcId="{384CA3CE-0E6B-7A4A-A3AC-72B1A8E7EC30}" destId="{8EAA6965-7307-A94A-9BB8-1250740A65B7}" srcOrd="0" destOrd="0" presId="urn:microsoft.com/office/officeart/2005/8/layout/hierarchy2"/>
    <dgm:cxn modelId="{EF1463D2-7827-EC4D-8948-F8A1874F7520}" type="presOf" srcId="{C23A6B62-3975-C745-8BD9-4F415BEC70EE}" destId="{8EB0BF9A-3904-D740-BE88-B51C6C25B1DB}" srcOrd="0" destOrd="0" presId="urn:microsoft.com/office/officeart/2005/8/layout/hierarchy2"/>
    <dgm:cxn modelId="{68489F71-0D99-6A45-9D36-CA31C16DC866}" type="presOf" srcId="{B6CB3EF7-91DC-A541-8317-F85040892B65}" destId="{C3C16502-9EE4-E84A-96F5-83E1C2F30306}" srcOrd="0" destOrd="0" presId="urn:microsoft.com/office/officeart/2005/8/layout/hierarchy2"/>
    <dgm:cxn modelId="{3DF16AB7-6AAD-E74D-A2A3-BC7FB466D13D}" type="presOf" srcId="{68032CF8-AD7A-F941-960D-8D1C549389D7}" destId="{D8D7E017-DBD3-7745-8C96-645EB918FA94}" srcOrd="0" destOrd="0" presId="urn:microsoft.com/office/officeart/2005/8/layout/hierarchy2"/>
    <dgm:cxn modelId="{823BEDEF-92B8-894F-BB9F-9280FA9248E9}" type="presOf" srcId="{F92B170F-E62C-AF4C-B835-E70EB489B388}" destId="{2DBC4F7C-06C9-3F40-90A7-5895901B08FC}" srcOrd="0" destOrd="0" presId="urn:microsoft.com/office/officeart/2005/8/layout/hierarchy2"/>
    <dgm:cxn modelId="{4C0F69A0-AFB4-1746-86C6-01AAB72E9403}" type="presOf" srcId="{810F7FEF-EFAC-684D-8916-7F36AAD9F28F}" destId="{1443D308-BEFF-E44D-A860-EB31D2EFDF45}" srcOrd="0" destOrd="0" presId="urn:microsoft.com/office/officeart/2005/8/layout/hierarchy2"/>
    <dgm:cxn modelId="{C58CA95F-5850-384F-8734-0DD713FB3B62}" type="presOf" srcId="{92EC1F36-CE27-F24B-947B-FBFF213354B9}" destId="{294288AC-AFF1-A844-A50F-C931352E8D50}" srcOrd="1" destOrd="0" presId="urn:microsoft.com/office/officeart/2005/8/layout/hierarchy2"/>
    <dgm:cxn modelId="{DEBA01A3-E580-084D-941E-D3BAEC79F238}" srcId="{1F36AE50-AFAD-7E45-98CC-2E5E6977D29E}" destId="{B6CB3EF7-91DC-A541-8317-F85040892B65}" srcOrd="2" destOrd="0" parTransId="{1664D84D-D912-8D4F-81A6-D293F37DEECF}" sibTransId="{562818E9-4B4B-5749-AEB8-055EE88B7229}"/>
    <dgm:cxn modelId="{94FB7DFD-3FC6-2A4D-AE93-AFF516675EFE}" type="presParOf" srcId="{6474EF8A-69C5-1241-A761-D713AE22EB6D}" destId="{8F47F4A9-7D5C-E547-9585-3AE7EE405068}" srcOrd="0" destOrd="0" presId="urn:microsoft.com/office/officeart/2005/8/layout/hierarchy2"/>
    <dgm:cxn modelId="{6B489000-6D1B-D44B-A21C-A7A518DD2EAA}" type="presParOf" srcId="{8F47F4A9-7D5C-E547-9585-3AE7EE405068}" destId="{8EB0BF9A-3904-D740-BE88-B51C6C25B1DB}" srcOrd="0" destOrd="0" presId="urn:microsoft.com/office/officeart/2005/8/layout/hierarchy2"/>
    <dgm:cxn modelId="{6BFE6EA7-3260-554A-8AD1-6C4EFD8A3D12}" type="presParOf" srcId="{8F47F4A9-7D5C-E547-9585-3AE7EE405068}" destId="{7B5D1901-EF08-7E48-8553-FA1B4B2CBC14}" srcOrd="1" destOrd="0" presId="urn:microsoft.com/office/officeart/2005/8/layout/hierarchy2"/>
    <dgm:cxn modelId="{2A540238-7A0C-2449-A77B-F52A9E40A8B6}" type="presParOf" srcId="{7B5D1901-EF08-7E48-8553-FA1B4B2CBC14}" destId="{D8CCB231-4140-294B-8C87-24ADDB00B76E}" srcOrd="0" destOrd="0" presId="urn:microsoft.com/office/officeart/2005/8/layout/hierarchy2"/>
    <dgm:cxn modelId="{16A9F8A8-3D4C-E546-BB95-FD0AD724DBC9}" type="presParOf" srcId="{D8CCB231-4140-294B-8C87-24ADDB00B76E}" destId="{F2132D82-67A5-BB4A-9917-57BCAECBE37D}" srcOrd="0" destOrd="0" presId="urn:microsoft.com/office/officeart/2005/8/layout/hierarchy2"/>
    <dgm:cxn modelId="{DB1D6D0E-98C6-A244-BEB6-1576A8BB714E}" type="presParOf" srcId="{7B5D1901-EF08-7E48-8553-FA1B4B2CBC14}" destId="{CDA2ACDE-C4C8-0349-A7F7-CB8B0BB78849}" srcOrd="1" destOrd="0" presId="urn:microsoft.com/office/officeart/2005/8/layout/hierarchy2"/>
    <dgm:cxn modelId="{153DA0C8-0732-4648-8882-3036EFA3512D}" type="presParOf" srcId="{CDA2ACDE-C4C8-0349-A7F7-CB8B0BB78849}" destId="{02EF0074-46DB-FB4F-B515-3116BEBE288F}" srcOrd="0" destOrd="0" presId="urn:microsoft.com/office/officeart/2005/8/layout/hierarchy2"/>
    <dgm:cxn modelId="{64AA35E0-2915-8249-9D5B-A3518D99DC42}" type="presParOf" srcId="{CDA2ACDE-C4C8-0349-A7F7-CB8B0BB78849}" destId="{3EE771E3-2C28-8741-804F-B70ADDF437CC}" srcOrd="1" destOrd="0" presId="urn:microsoft.com/office/officeart/2005/8/layout/hierarchy2"/>
    <dgm:cxn modelId="{AC88CB68-9362-1A4B-9884-43CDA151794E}" type="presParOf" srcId="{3EE771E3-2C28-8741-804F-B70ADDF437CC}" destId="{DABA9A08-F282-534D-A958-0A0883DCFD67}" srcOrd="0" destOrd="0" presId="urn:microsoft.com/office/officeart/2005/8/layout/hierarchy2"/>
    <dgm:cxn modelId="{74934AC9-1831-094C-AAD4-F2A6B9A2A018}" type="presParOf" srcId="{DABA9A08-F282-534D-A958-0A0883DCFD67}" destId="{382A9C78-CF65-3B47-837B-33AAA7BD2135}" srcOrd="0" destOrd="0" presId="urn:microsoft.com/office/officeart/2005/8/layout/hierarchy2"/>
    <dgm:cxn modelId="{CDA1207A-F882-4F41-B87C-FF2C018E2D89}" type="presParOf" srcId="{3EE771E3-2C28-8741-804F-B70ADDF437CC}" destId="{5782A45A-90B4-0B42-8511-6A7331E5B9C7}" srcOrd="1" destOrd="0" presId="urn:microsoft.com/office/officeart/2005/8/layout/hierarchy2"/>
    <dgm:cxn modelId="{D3F276A9-CEBE-264E-9210-B915B024EB23}" type="presParOf" srcId="{5782A45A-90B4-0B42-8511-6A7331E5B9C7}" destId="{2DBC4F7C-06C9-3F40-90A7-5895901B08FC}" srcOrd="0" destOrd="0" presId="urn:microsoft.com/office/officeart/2005/8/layout/hierarchy2"/>
    <dgm:cxn modelId="{D09E0CAA-69BF-244F-8B0A-A99BFA82AB47}" type="presParOf" srcId="{5782A45A-90B4-0B42-8511-6A7331E5B9C7}" destId="{C03E66C7-FA48-7141-9682-22E8773D905A}" srcOrd="1" destOrd="0" presId="urn:microsoft.com/office/officeart/2005/8/layout/hierarchy2"/>
    <dgm:cxn modelId="{28171FC2-A73E-E842-A922-E525EBCAFE6B}" type="presParOf" srcId="{3EE771E3-2C28-8741-804F-B70ADDF437CC}" destId="{9774B652-81FD-324A-9A2A-3CC4190B49F7}" srcOrd="2" destOrd="0" presId="urn:microsoft.com/office/officeart/2005/8/layout/hierarchy2"/>
    <dgm:cxn modelId="{4875B799-24F5-C74F-B3FB-462E6BC52ACC}" type="presParOf" srcId="{9774B652-81FD-324A-9A2A-3CC4190B49F7}" destId="{31F626FD-F3EA-9B4B-B673-02F1DA391CE3}" srcOrd="0" destOrd="0" presId="urn:microsoft.com/office/officeart/2005/8/layout/hierarchy2"/>
    <dgm:cxn modelId="{155020DC-AFB6-7A40-8133-1D1CE18F557F}" type="presParOf" srcId="{3EE771E3-2C28-8741-804F-B70ADDF437CC}" destId="{278DC185-7D12-244E-AC58-95ED5F11B2CD}" srcOrd="3" destOrd="0" presId="urn:microsoft.com/office/officeart/2005/8/layout/hierarchy2"/>
    <dgm:cxn modelId="{A71648CD-8AF0-0541-B39B-CC3C3C792C5A}" type="presParOf" srcId="{278DC185-7D12-244E-AC58-95ED5F11B2CD}" destId="{88357405-5FC0-7B47-B6AB-DE7E970EB311}" srcOrd="0" destOrd="0" presId="urn:microsoft.com/office/officeart/2005/8/layout/hierarchy2"/>
    <dgm:cxn modelId="{3A828DB5-37C4-DB4B-AA81-DC4147ABAD29}" type="presParOf" srcId="{278DC185-7D12-244E-AC58-95ED5F11B2CD}" destId="{89EE49CA-A2C9-194C-9ACC-8B69C8908B16}" srcOrd="1" destOrd="0" presId="urn:microsoft.com/office/officeart/2005/8/layout/hierarchy2"/>
    <dgm:cxn modelId="{EBDB69BF-EB5B-1B4F-807E-7B948E8DE26F}" type="presParOf" srcId="{3EE771E3-2C28-8741-804F-B70ADDF437CC}" destId="{D406DAEF-DA50-2B4F-8B7D-B646A21648F8}" srcOrd="4" destOrd="0" presId="urn:microsoft.com/office/officeart/2005/8/layout/hierarchy2"/>
    <dgm:cxn modelId="{3F4A666B-38BC-1745-9595-EEBBB1B88613}" type="presParOf" srcId="{D406DAEF-DA50-2B4F-8B7D-B646A21648F8}" destId="{51CE340E-AEF7-EA4D-8D32-1BAA06999C0D}" srcOrd="0" destOrd="0" presId="urn:microsoft.com/office/officeart/2005/8/layout/hierarchy2"/>
    <dgm:cxn modelId="{4D74886E-A251-A846-941A-088269DAE1F3}" type="presParOf" srcId="{3EE771E3-2C28-8741-804F-B70ADDF437CC}" destId="{869DACEF-A47B-DC4E-9F78-457012A4DC00}" srcOrd="5" destOrd="0" presId="urn:microsoft.com/office/officeart/2005/8/layout/hierarchy2"/>
    <dgm:cxn modelId="{B0C1EEE6-8104-DE49-90CA-03301EA5E26E}" type="presParOf" srcId="{869DACEF-A47B-DC4E-9F78-457012A4DC00}" destId="{C3C16502-9EE4-E84A-96F5-83E1C2F30306}" srcOrd="0" destOrd="0" presId="urn:microsoft.com/office/officeart/2005/8/layout/hierarchy2"/>
    <dgm:cxn modelId="{7A800451-7166-A140-AE4B-E5A15DDCD981}" type="presParOf" srcId="{869DACEF-A47B-DC4E-9F78-457012A4DC00}" destId="{0EB36360-A898-894D-AF18-D980C1D18E9C}" srcOrd="1" destOrd="0" presId="urn:microsoft.com/office/officeart/2005/8/layout/hierarchy2"/>
    <dgm:cxn modelId="{D44F96A5-C7A9-3641-AF3B-7DA5D3BD5976}" type="presParOf" srcId="{7B5D1901-EF08-7E48-8553-FA1B4B2CBC14}" destId="{11A954C2-FD04-4B43-8AA8-9708DC45AC1B}" srcOrd="2" destOrd="0" presId="urn:microsoft.com/office/officeart/2005/8/layout/hierarchy2"/>
    <dgm:cxn modelId="{79A07314-0D35-B946-BFF2-CC3105B272E3}" type="presParOf" srcId="{11A954C2-FD04-4B43-8AA8-9708DC45AC1B}" destId="{D81A143E-5C78-784C-A5D0-555817D461BA}" srcOrd="0" destOrd="0" presId="urn:microsoft.com/office/officeart/2005/8/layout/hierarchy2"/>
    <dgm:cxn modelId="{5F8F3E68-AA54-8D49-85AD-67B76EC790FC}" type="presParOf" srcId="{7B5D1901-EF08-7E48-8553-FA1B4B2CBC14}" destId="{2B702D61-961F-7549-A815-E015EB8F2F81}" srcOrd="3" destOrd="0" presId="urn:microsoft.com/office/officeart/2005/8/layout/hierarchy2"/>
    <dgm:cxn modelId="{3CADE8E7-7563-7149-A155-E25543D12215}" type="presParOf" srcId="{2B702D61-961F-7549-A815-E015EB8F2F81}" destId="{874A13FD-50DF-0A47-AC2D-36405DA274BB}" srcOrd="0" destOrd="0" presId="urn:microsoft.com/office/officeart/2005/8/layout/hierarchy2"/>
    <dgm:cxn modelId="{8FF44EC5-0BE9-E745-AF7B-5323B336DB0D}" type="presParOf" srcId="{2B702D61-961F-7549-A815-E015EB8F2F81}" destId="{B2760285-CB65-8047-888A-D417224C96CA}" srcOrd="1" destOrd="0" presId="urn:microsoft.com/office/officeart/2005/8/layout/hierarchy2"/>
    <dgm:cxn modelId="{09EC38D8-820C-AA45-ABCB-067BD7FD30B6}" type="presParOf" srcId="{7B5D1901-EF08-7E48-8553-FA1B4B2CBC14}" destId="{F00A1EEC-A0B1-3546-8D49-EE851C760903}" srcOrd="4" destOrd="0" presId="urn:microsoft.com/office/officeart/2005/8/layout/hierarchy2"/>
    <dgm:cxn modelId="{8AD2703F-5087-C446-AE43-2BDE8BD14BF2}" type="presParOf" srcId="{F00A1EEC-A0B1-3546-8D49-EE851C760903}" destId="{BC919117-73FE-9D49-BCCC-96B721675FDD}" srcOrd="0" destOrd="0" presId="urn:microsoft.com/office/officeart/2005/8/layout/hierarchy2"/>
    <dgm:cxn modelId="{21099DD0-0D19-4F49-BFD2-8F84EB5CB7DE}" type="presParOf" srcId="{7B5D1901-EF08-7E48-8553-FA1B4B2CBC14}" destId="{195F970B-ECE0-9349-849D-C4DD39D6D1CD}" srcOrd="5" destOrd="0" presId="urn:microsoft.com/office/officeart/2005/8/layout/hierarchy2"/>
    <dgm:cxn modelId="{FF1E245E-D2A8-7B43-BF69-3A2AA802C4A1}" type="presParOf" srcId="{195F970B-ECE0-9349-849D-C4DD39D6D1CD}" destId="{9AD9C2AD-5E2C-4D4D-9CD7-0812B346E846}" srcOrd="0" destOrd="0" presId="urn:microsoft.com/office/officeart/2005/8/layout/hierarchy2"/>
    <dgm:cxn modelId="{851352C6-295E-2549-A394-1A617C91D8D8}" type="presParOf" srcId="{195F970B-ECE0-9349-849D-C4DD39D6D1CD}" destId="{54D3E2EA-10C2-A34B-AE24-423A4D23A40F}" srcOrd="1" destOrd="0" presId="urn:microsoft.com/office/officeart/2005/8/layout/hierarchy2"/>
    <dgm:cxn modelId="{3DA63B75-DCF0-A34B-A697-ACEE1DF0ACB4}" type="presParOf" srcId="{7B5D1901-EF08-7E48-8553-FA1B4B2CBC14}" destId="{8EAA6965-7307-A94A-9BB8-1250740A65B7}" srcOrd="6" destOrd="0" presId="urn:microsoft.com/office/officeart/2005/8/layout/hierarchy2"/>
    <dgm:cxn modelId="{F1B1702F-CBE8-0C40-AF79-A550A8C38A3E}" type="presParOf" srcId="{8EAA6965-7307-A94A-9BB8-1250740A65B7}" destId="{4E18A8D9-F111-A94A-A7C8-997D2302026F}" srcOrd="0" destOrd="0" presId="urn:microsoft.com/office/officeart/2005/8/layout/hierarchy2"/>
    <dgm:cxn modelId="{71F61830-74DF-4B4C-B636-7AAE046A2E54}" type="presParOf" srcId="{7B5D1901-EF08-7E48-8553-FA1B4B2CBC14}" destId="{4453AA02-90EF-3048-A5C5-3EA5241395A2}" srcOrd="7" destOrd="0" presId="urn:microsoft.com/office/officeart/2005/8/layout/hierarchy2"/>
    <dgm:cxn modelId="{384C65E1-5E90-8949-8922-0AE36EAEC655}" type="presParOf" srcId="{4453AA02-90EF-3048-A5C5-3EA5241395A2}" destId="{D5851488-8DEA-2347-9F48-C3953C41E639}" srcOrd="0" destOrd="0" presId="urn:microsoft.com/office/officeart/2005/8/layout/hierarchy2"/>
    <dgm:cxn modelId="{1BB7781F-5E2C-B949-B86E-22428E933AFD}" type="presParOf" srcId="{4453AA02-90EF-3048-A5C5-3EA5241395A2}" destId="{41FD259B-3F8E-394D-8B8E-6882C8B9C0FF}" srcOrd="1" destOrd="0" presId="urn:microsoft.com/office/officeart/2005/8/layout/hierarchy2"/>
    <dgm:cxn modelId="{97A11346-D4C5-E647-ACA0-DC2DEEA7D1A4}" type="presParOf" srcId="{7B5D1901-EF08-7E48-8553-FA1B4B2CBC14}" destId="{DF447E2E-15DC-0B47-8F79-7FD387F8E51E}" srcOrd="8" destOrd="0" presId="urn:microsoft.com/office/officeart/2005/8/layout/hierarchy2"/>
    <dgm:cxn modelId="{A2F4D9F3-A6C7-B241-9CCE-268CB4F3EA6D}" type="presParOf" srcId="{DF447E2E-15DC-0B47-8F79-7FD387F8E51E}" destId="{6D45B281-894C-DA4C-8D00-A96678147228}" srcOrd="0" destOrd="0" presId="urn:microsoft.com/office/officeart/2005/8/layout/hierarchy2"/>
    <dgm:cxn modelId="{0B226CF8-3C9F-E149-9771-D10E1EA37F98}" type="presParOf" srcId="{7B5D1901-EF08-7E48-8553-FA1B4B2CBC14}" destId="{89DB8A85-F642-9645-9274-52FC70C6570A}" srcOrd="9" destOrd="0" presId="urn:microsoft.com/office/officeart/2005/8/layout/hierarchy2"/>
    <dgm:cxn modelId="{82B2FE0D-A762-094F-AC51-E7EDCA6123F2}" type="presParOf" srcId="{89DB8A85-F642-9645-9274-52FC70C6570A}" destId="{429C2119-7E24-9843-BF6C-54C35A257490}" srcOrd="0" destOrd="0" presId="urn:microsoft.com/office/officeart/2005/8/layout/hierarchy2"/>
    <dgm:cxn modelId="{A1CBCF9B-E532-A24D-AF8C-DB46D94834F7}" type="presParOf" srcId="{89DB8A85-F642-9645-9274-52FC70C6570A}" destId="{C75A6E94-A256-7748-AF02-029824DDC394}" srcOrd="1" destOrd="0" presId="urn:microsoft.com/office/officeart/2005/8/layout/hierarchy2"/>
    <dgm:cxn modelId="{92A24537-F548-0045-ABD1-C0E7A01ECCA0}" type="presParOf" srcId="{C75A6E94-A256-7748-AF02-029824DDC394}" destId="{A009EB38-3CDA-9841-919E-AD3D05AF60A1}" srcOrd="0" destOrd="0" presId="urn:microsoft.com/office/officeart/2005/8/layout/hierarchy2"/>
    <dgm:cxn modelId="{BA62C08E-B715-DA46-8821-96A09CA40B4B}" type="presParOf" srcId="{A009EB38-3CDA-9841-919E-AD3D05AF60A1}" destId="{7FACDFA8-E4E1-574D-92E8-C2ED316E79D2}" srcOrd="0" destOrd="0" presId="urn:microsoft.com/office/officeart/2005/8/layout/hierarchy2"/>
    <dgm:cxn modelId="{28D2D738-8699-4347-B855-15F11F0B0B70}" type="presParOf" srcId="{C75A6E94-A256-7748-AF02-029824DDC394}" destId="{798E40AF-9E93-EC4F-84F7-35F6F5A4AB2D}" srcOrd="1" destOrd="0" presId="urn:microsoft.com/office/officeart/2005/8/layout/hierarchy2"/>
    <dgm:cxn modelId="{A5EC4F59-8CC7-5C4A-A0A1-FA1CE00C46B6}" type="presParOf" srcId="{798E40AF-9E93-EC4F-84F7-35F6F5A4AB2D}" destId="{D8D7E017-DBD3-7745-8C96-645EB918FA94}" srcOrd="0" destOrd="0" presId="urn:microsoft.com/office/officeart/2005/8/layout/hierarchy2"/>
    <dgm:cxn modelId="{A01D1C1F-42FE-9349-AA49-1CD2F4207414}" type="presParOf" srcId="{798E40AF-9E93-EC4F-84F7-35F6F5A4AB2D}" destId="{D77B4AD2-54AC-1445-8DF3-27FAB8F25029}" srcOrd="1" destOrd="0" presId="urn:microsoft.com/office/officeart/2005/8/layout/hierarchy2"/>
    <dgm:cxn modelId="{FB600E99-0F3E-4F47-902A-07A83AAF1C1E}" type="presParOf" srcId="{C75A6E94-A256-7748-AF02-029824DDC394}" destId="{49ED7B08-9F6F-7E42-BE71-BE50B600024A}" srcOrd="2" destOrd="0" presId="urn:microsoft.com/office/officeart/2005/8/layout/hierarchy2"/>
    <dgm:cxn modelId="{92FA08ED-F9A3-484C-A04C-A746B830247D}" type="presParOf" srcId="{49ED7B08-9F6F-7E42-BE71-BE50B600024A}" destId="{B23A67BE-8567-4049-9EC5-E6351B5C9412}" srcOrd="0" destOrd="0" presId="urn:microsoft.com/office/officeart/2005/8/layout/hierarchy2"/>
    <dgm:cxn modelId="{364B2BB2-D8C0-094A-92E8-E37EB63674DA}" type="presParOf" srcId="{C75A6E94-A256-7748-AF02-029824DDC394}" destId="{E5533E93-33CA-1048-B786-9B97367291BE}" srcOrd="3" destOrd="0" presId="urn:microsoft.com/office/officeart/2005/8/layout/hierarchy2"/>
    <dgm:cxn modelId="{4225DCC8-9F52-EF41-8652-280080A4662D}" type="presParOf" srcId="{E5533E93-33CA-1048-B786-9B97367291BE}" destId="{1443D308-BEFF-E44D-A860-EB31D2EFDF45}" srcOrd="0" destOrd="0" presId="urn:microsoft.com/office/officeart/2005/8/layout/hierarchy2"/>
    <dgm:cxn modelId="{345FF07F-2292-D242-AEA7-7FA22F2EDBF1}" type="presParOf" srcId="{E5533E93-33CA-1048-B786-9B97367291BE}" destId="{2DD6C84F-A2E8-0344-9884-28D801621E3E}" srcOrd="1" destOrd="0" presId="urn:microsoft.com/office/officeart/2005/8/layout/hierarchy2"/>
    <dgm:cxn modelId="{C19B3845-4178-D743-BD16-0A03D411730F}" type="presParOf" srcId="{C75A6E94-A256-7748-AF02-029824DDC394}" destId="{CD162D0B-9A08-6140-83DE-B9472A618F70}" srcOrd="4" destOrd="0" presId="urn:microsoft.com/office/officeart/2005/8/layout/hierarchy2"/>
    <dgm:cxn modelId="{9EF91165-CE32-CD4D-BA79-DA2796E4292C}" type="presParOf" srcId="{CD162D0B-9A08-6140-83DE-B9472A618F70}" destId="{AC851DCA-8FCC-F54D-A348-73F087AE3373}" srcOrd="0" destOrd="0" presId="urn:microsoft.com/office/officeart/2005/8/layout/hierarchy2"/>
    <dgm:cxn modelId="{D3CC1C35-48F8-3D4C-871A-6A0219ABBE57}" type="presParOf" srcId="{C75A6E94-A256-7748-AF02-029824DDC394}" destId="{C6AC1E26-AD9C-2E4F-9C79-19F626E73885}" srcOrd="5" destOrd="0" presId="urn:microsoft.com/office/officeart/2005/8/layout/hierarchy2"/>
    <dgm:cxn modelId="{ED80221F-A24B-7B4F-8F4A-08A6167F47E2}" type="presParOf" srcId="{C6AC1E26-AD9C-2E4F-9C79-19F626E73885}" destId="{E407E19C-922D-0F46-8A07-4DAEAD79926C}" srcOrd="0" destOrd="0" presId="urn:microsoft.com/office/officeart/2005/8/layout/hierarchy2"/>
    <dgm:cxn modelId="{8078E84E-16D2-5F48-A6C7-67003B2BC11D}" type="presParOf" srcId="{C6AC1E26-AD9C-2E4F-9C79-19F626E73885}" destId="{1BD495B2-CABF-0E41-A14E-632D063B11DB}" srcOrd="1" destOrd="0" presId="urn:microsoft.com/office/officeart/2005/8/layout/hierarchy2"/>
    <dgm:cxn modelId="{35546FC3-9FB6-B14C-ACF9-E0F234B8E781}" type="presParOf" srcId="{C75A6E94-A256-7748-AF02-029824DDC394}" destId="{BE88B4D3-C7FF-A147-BCFE-CF709FBEA424}" srcOrd="6" destOrd="0" presId="urn:microsoft.com/office/officeart/2005/8/layout/hierarchy2"/>
    <dgm:cxn modelId="{60CFFF59-EE5F-7B40-BBF5-C47B9D4389EB}" type="presParOf" srcId="{BE88B4D3-C7FF-A147-BCFE-CF709FBEA424}" destId="{294288AC-AFF1-A844-A50F-C931352E8D50}" srcOrd="0" destOrd="0" presId="urn:microsoft.com/office/officeart/2005/8/layout/hierarchy2"/>
    <dgm:cxn modelId="{1DCFAAA0-E316-6048-88CB-CAD0309A4650}" type="presParOf" srcId="{C75A6E94-A256-7748-AF02-029824DDC394}" destId="{20484A6A-E069-584E-8C99-359156EA119B}" srcOrd="7" destOrd="0" presId="urn:microsoft.com/office/officeart/2005/8/layout/hierarchy2"/>
    <dgm:cxn modelId="{EE7F4A76-E961-F944-B1B1-5820E08F602F}" type="presParOf" srcId="{20484A6A-E069-584E-8C99-359156EA119B}" destId="{0A7934E4-30D7-C949-A83E-6582B67C4C2E}" srcOrd="0" destOrd="0" presId="urn:microsoft.com/office/officeart/2005/8/layout/hierarchy2"/>
    <dgm:cxn modelId="{F6E13FAD-DB44-574B-B03E-3EFDF122F68B}" type="presParOf" srcId="{20484A6A-E069-584E-8C99-359156EA119B}" destId="{BF99A0CA-C71E-3F40-A987-D8DF4B89D410}" srcOrd="1" destOrd="0" presId="urn:microsoft.com/office/officeart/2005/8/layout/hierarchy2"/>
    <dgm:cxn modelId="{C9F198FE-74F9-8145-B7B8-4347805A1379}" type="presParOf" srcId="{BF99A0CA-C71E-3F40-A987-D8DF4B89D410}" destId="{F0510F52-2018-9941-B77E-7E0A3DB77E12}" srcOrd="0" destOrd="0" presId="urn:microsoft.com/office/officeart/2005/8/layout/hierarchy2"/>
    <dgm:cxn modelId="{7FE5A93E-464D-8945-BA4B-6F4CE1E3AFC7}" type="presParOf" srcId="{F0510F52-2018-9941-B77E-7E0A3DB77E12}" destId="{4F24F9C6-8B78-AB46-A615-F3CA107C4005}" srcOrd="0" destOrd="0" presId="urn:microsoft.com/office/officeart/2005/8/layout/hierarchy2"/>
    <dgm:cxn modelId="{68EF0AB2-D7EE-D542-9648-3B1BD544DA4A}" type="presParOf" srcId="{BF99A0CA-C71E-3F40-A987-D8DF4B89D410}" destId="{AD5348DA-DF84-B848-AB05-4E8B6F46024E}" srcOrd="1" destOrd="0" presId="urn:microsoft.com/office/officeart/2005/8/layout/hierarchy2"/>
    <dgm:cxn modelId="{1F20950F-90D5-CB40-B3B6-7C984D483CB4}" type="presParOf" srcId="{AD5348DA-DF84-B848-AB05-4E8B6F46024E}" destId="{692E82B0-E6C6-3648-B959-2FE05BBBAC93}" srcOrd="0" destOrd="0" presId="urn:microsoft.com/office/officeart/2005/8/layout/hierarchy2"/>
    <dgm:cxn modelId="{95894A25-ABA3-CC40-AA29-D4DE42471102}" type="presParOf" srcId="{AD5348DA-DF84-B848-AB05-4E8B6F46024E}" destId="{EEF980B9-6500-A347-96A9-2CC7EBB392E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79046-6718-47A0-A275-ED643D95E6C6}">
      <dsp:nvSpPr>
        <dsp:cNvPr id="0" name=""/>
        <dsp:cNvSpPr/>
      </dsp:nvSpPr>
      <dsp:spPr>
        <a:xfrm>
          <a:off x="277870" y="22769"/>
          <a:ext cx="2036546" cy="2036546"/>
        </a:xfrm>
        <a:prstGeom prst="circularArrow">
          <a:avLst>
            <a:gd name="adj1" fmla="val 4668"/>
            <a:gd name="adj2" fmla="val 272909"/>
            <a:gd name="adj3" fmla="val 13449357"/>
            <a:gd name="adj4" fmla="val 17624579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080CF2-9954-40A0-BB26-6481F2083A85}">
      <dsp:nvSpPr>
        <dsp:cNvPr id="0" name=""/>
        <dsp:cNvSpPr/>
      </dsp:nvSpPr>
      <dsp:spPr>
        <a:xfrm>
          <a:off x="731612" y="30594"/>
          <a:ext cx="1129062" cy="5645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Hypothesis</a:t>
          </a:r>
          <a:endParaRPr lang="en-US" sz="1600" kern="1200" noProof="0" dirty="0"/>
        </a:p>
      </dsp:txBody>
      <dsp:txXfrm>
        <a:off x="759170" y="58152"/>
        <a:ext cx="1073946" cy="509415"/>
      </dsp:txXfrm>
    </dsp:sp>
    <dsp:sp modelId="{A53F8F82-44AD-479B-BC23-A5014CEFCA86}">
      <dsp:nvSpPr>
        <dsp:cNvPr id="0" name=""/>
        <dsp:cNvSpPr/>
      </dsp:nvSpPr>
      <dsp:spPr>
        <a:xfrm>
          <a:off x="1462867" y="761850"/>
          <a:ext cx="1129062" cy="5645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Change</a:t>
          </a:r>
          <a:endParaRPr lang="en-US" sz="1600" kern="1200" noProof="0" dirty="0"/>
        </a:p>
      </dsp:txBody>
      <dsp:txXfrm>
        <a:off x="1490425" y="789408"/>
        <a:ext cx="1073946" cy="509415"/>
      </dsp:txXfrm>
    </dsp:sp>
    <dsp:sp modelId="{B4BE3D2F-E1C6-45EC-86C4-5BB5E95D8D3E}">
      <dsp:nvSpPr>
        <dsp:cNvPr id="0" name=""/>
        <dsp:cNvSpPr/>
      </dsp:nvSpPr>
      <dsp:spPr>
        <a:xfrm>
          <a:off x="731612" y="1493105"/>
          <a:ext cx="1129062" cy="5645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Execution</a:t>
          </a:r>
          <a:endParaRPr lang="en-US" sz="1600" kern="1200" noProof="0" dirty="0"/>
        </a:p>
      </dsp:txBody>
      <dsp:txXfrm>
        <a:off x="759170" y="1520663"/>
        <a:ext cx="1073946" cy="509415"/>
      </dsp:txXfrm>
    </dsp:sp>
    <dsp:sp modelId="{6C39B122-15F2-C54F-88E0-6B0C80A9360F}">
      <dsp:nvSpPr>
        <dsp:cNvPr id="0" name=""/>
        <dsp:cNvSpPr/>
      </dsp:nvSpPr>
      <dsp:spPr>
        <a:xfrm>
          <a:off x="357" y="761850"/>
          <a:ext cx="1129062" cy="5645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Analysis</a:t>
          </a:r>
          <a:endParaRPr lang="en-US" sz="1600" kern="1200" noProof="0" dirty="0"/>
        </a:p>
      </dsp:txBody>
      <dsp:txXfrm>
        <a:off x="27915" y="789408"/>
        <a:ext cx="1073946" cy="50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82B7A-83C1-254C-AAE8-5210079422EE}">
      <dsp:nvSpPr>
        <dsp:cNvPr id="0" name=""/>
        <dsp:cNvSpPr/>
      </dsp:nvSpPr>
      <dsp:spPr>
        <a:xfrm>
          <a:off x="6072220" y="726324"/>
          <a:ext cx="1751740" cy="30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10"/>
              </a:lnTo>
              <a:lnTo>
                <a:pt x="1751740" y="152010"/>
              </a:lnTo>
              <a:lnTo>
                <a:pt x="1751740" y="3040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BC1C-56F3-764A-92DC-52E193195E84}">
      <dsp:nvSpPr>
        <dsp:cNvPr id="0" name=""/>
        <dsp:cNvSpPr/>
      </dsp:nvSpPr>
      <dsp:spPr>
        <a:xfrm>
          <a:off x="5493132" y="1754205"/>
          <a:ext cx="217157" cy="169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831"/>
              </a:lnTo>
              <a:lnTo>
                <a:pt x="217157" y="16938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00219-6BBA-2E4C-ADAB-8C1DF91D8759}">
      <dsp:nvSpPr>
        <dsp:cNvPr id="0" name=""/>
        <dsp:cNvSpPr/>
      </dsp:nvSpPr>
      <dsp:spPr>
        <a:xfrm>
          <a:off x="5493132" y="1754205"/>
          <a:ext cx="217157" cy="66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50"/>
              </a:lnTo>
              <a:lnTo>
                <a:pt x="217157" y="6659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240E-37FF-DF45-98EF-4E473AE29006}">
      <dsp:nvSpPr>
        <dsp:cNvPr id="0" name=""/>
        <dsp:cNvSpPr/>
      </dsp:nvSpPr>
      <dsp:spPr>
        <a:xfrm>
          <a:off x="6026500" y="726324"/>
          <a:ext cx="91440" cy="304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BF510-2201-7D49-8595-304712DF57C4}">
      <dsp:nvSpPr>
        <dsp:cNvPr id="0" name=""/>
        <dsp:cNvSpPr/>
      </dsp:nvSpPr>
      <dsp:spPr>
        <a:xfrm>
          <a:off x="4320479" y="726324"/>
          <a:ext cx="1751740" cy="304021"/>
        </a:xfrm>
        <a:custGeom>
          <a:avLst/>
          <a:gdLst/>
          <a:ahLst/>
          <a:cxnLst/>
          <a:rect l="0" t="0" r="0" b="0"/>
          <a:pathLst>
            <a:path>
              <a:moveTo>
                <a:pt x="1751740" y="0"/>
              </a:moveTo>
              <a:lnTo>
                <a:pt x="1751740" y="152010"/>
              </a:lnTo>
              <a:lnTo>
                <a:pt x="0" y="152010"/>
              </a:lnTo>
              <a:lnTo>
                <a:pt x="0" y="3040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278B-E082-ED4D-8432-C044B1928232}">
      <dsp:nvSpPr>
        <dsp:cNvPr id="0" name=""/>
        <dsp:cNvSpPr/>
      </dsp:nvSpPr>
      <dsp:spPr>
        <a:xfrm>
          <a:off x="1989651" y="1754205"/>
          <a:ext cx="217157" cy="272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712"/>
              </a:lnTo>
              <a:lnTo>
                <a:pt x="217157" y="272171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4A291-B6DA-AF4F-87B2-282836FCB147}">
      <dsp:nvSpPr>
        <dsp:cNvPr id="0" name=""/>
        <dsp:cNvSpPr/>
      </dsp:nvSpPr>
      <dsp:spPr>
        <a:xfrm>
          <a:off x="1989651" y="1754205"/>
          <a:ext cx="217157" cy="169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831"/>
              </a:lnTo>
              <a:lnTo>
                <a:pt x="217157" y="169383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6AF32-4782-5C48-85B2-3A2F62BA63C7}">
      <dsp:nvSpPr>
        <dsp:cNvPr id="0" name=""/>
        <dsp:cNvSpPr/>
      </dsp:nvSpPr>
      <dsp:spPr>
        <a:xfrm>
          <a:off x="1989651" y="1754205"/>
          <a:ext cx="217157" cy="66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50"/>
              </a:lnTo>
              <a:lnTo>
                <a:pt x="217157" y="6659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9D404-1CF2-E74A-ADE4-AECF9550AEBE}">
      <dsp:nvSpPr>
        <dsp:cNvPr id="0" name=""/>
        <dsp:cNvSpPr/>
      </dsp:nvSpPr>
      <dsp:spPr>
        <a:xfrm>
          <a:off x="1692869" y="726324"/>
          <a:ext cx="875870" cy="30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10"/>
              </a:lnTo>
              <a:lnTo>
                <a:pt x="875870" y="152010"/>
              </a:lnTo>
              <a:lnTo>
                <a:pt x="875870" y="3040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7EDA5-F94C-0240-B2AB-3264B8C0DAE4}">
      <dsp:nvSpPr>
        <dsp:cNvPr id="0" name=""/>
        <dsp:cNvSpPr/>
      </dsp:nvSpPr>
      <dsp:spPr>
        <a:xfrm>
          <a:off x="816998" y="726324"/>
          <a:ext cx="875870" cy="304021"/>
        </a:xfrm>
        <a:custGeom>
          <a:avLst/>
          <a:gdLst/>
          <a:ahLst/>
          <a:cxnLst/>
          <a:rect l="0" t="0" r="0" b="0"/>
          <a:pathLst>
            <a:path>
              <a:moveTo>
                <a:pt x="875870" y="0"/>
              </a:moveTo>
              <a:lnTo>
                <a:pt x="875870" y="152010"/>
              </a:lnTo>
              <a:lnTo>
                <a:pt x="0" y="152010"/>
              </a:lnTo>
              <a:lnTo>
                <a:pt x="0" y="3040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2B29C-0456-344C-9A2C-1FD7DDCB321A}">
      <dsp:nvSpPr>
        <dsp:cNvPr id="0" name=""/>
        <dsp:cNvSpPr/>
      </dsp:nvSpPr>
      <dsp:spPr>
        <a:xfrm>
          <a:off x="969009" y="2464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script</a:t>
          </a:r>
          <a:endParaRPr lang="en-US" sz="1900" kern="1200" dirty="0"/>
        </a:p>
      </dsp:txBody>
      <dsp:txXfrm>
        <a:off x="969009" y="2464"/>
        <a:ext cx="1447719" cy="723859"/>
      </dsp:txXfrm>
    </dsp:sp>
    <dsp:sp modelId="{D9D38CFB-50F6-1740-9593-9EB961091CF6}">
      <dsp:nvSpPr>
        <dsp:cNvPr id="0" name=""/>
        <dsp:cNvSpPr/>
      </dsp:nvSpPr>
      <dsp:spPr>
        <a:xfrm>
          <a:off x="93139" y="1030345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Module dependencies</a:t>
          </a:r>
          <a:endParaRPr lang="en-US" sz="1900" kern="1200" dirty="0"/>
        </a:p>
      </dsp:txBody>
      <dsp:txXfrm>
        <a:off x="93139" y="1030345"/>
        <a:ext cx="1447719" cy="723859"/>
      </dsp:txXfrm>
    </dsp:sp>
    <dsp:sp modelId="{8147F8A4-EA9C-4E48-A24A-DE723152A044}">
      <dsp:nvSpPr>
        <dsp:cNvPr id="0" name=""/>
        <dsp:cNvSpPr/>
      </dsp:nvSpPr>
      <dsp:spPr>
        <a:xfrm>
          <a:off x="1844879" y="1030345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 definitions</a:t>
          </a:r>
          <a:endParaRPr lang="en-US" sz="1900" kern="1200" dirty="0"/>
        </a:p>
      </dsp:txBody>
      <dsp:txXfrm>
        <a:off x="1844879" y="1030345"/>
        <a:ext cx="1447719" cy="723859"/>
      </dsp:txXfrm>
    </dsp:sp>
    <dsp:sp modelId="{0881C7CF-0A73-ED45-B385-A32529CDFAC1}">
      <dsp:nvSpPr>
        <dsp:cNvPr id="0" name=""/>
        <dsp:cNvSpPr/>
      </dsp:nvSpPr>
      <dsp:spPr>
        <a:xfrm>
          <a:off x="2206809" y="2058226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Arguments</a:t>
          </a:r>
          <a:endParaRPr lang="en-US" sz="1900" kern="1200" dirty="0"/>
        </a:p>
      </dsp:txBody>
      <dsp:txXfrm>
        <a:off x="2206809" y="2058226"/>
        <a:ext cx="1447719" cy="723859"/>
      </dsp:txXfrm>
    </dsp:sp>
    <dsp:sp modelId="{8C8AA93F-FFBD-F446-AF53-32C1454F53D6}">
      <dsp:nvSpPr>
        <dsp:cNvPr id="0" name=""/>
        <dsp:cNvSpPr/>
      </dsp:nvSpPr>
      <dsp:spPr>
        <a:xfrm>
          <a:off x="2206809" y="3086106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Global variables</a:t>
          </a:r>
          <a:endParaRPr lang="en-US" sz="1900" kern="1200" dirty="0"/>
        </a:p>
      </dsp:txBody>
      <dsp:txXfrm>
        <a:off x="2206809" y="3086106"/>
        <a:ext cx="1447719" cy="723859"/>
      </dsp:txXfrm>
    </dsp:sp>
    <dsp:sp modelId="{5321998F-BC9C-1E42-A6FC-6C9C8ACDF8A8}">
      <dsp:nvSpPr>
        <dsp:cNvPr id="0" name=""/>
        <dsp:cNvSpPr/>
      </dsp:nvSpPr>
      <dsp:spPr>
        <a:xfrm>
          <a:off x="2206809" y="4113987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Dependencies</a:t>
          </a:r>
          <a:endParaRPr lang="en-US" sz="1900" kern="1200" dirty="0"/>
        </a:p>
      </dsp:txBody>
      <dsp:txXfrm>
        <a:off x="2206809" y="4113987"/>
        <a:ext cx="1447719" cy="723859"/>
      </dsp:txXfrm>
    </dsp:sp>
    <dsp:sp modelId="{46FE6CD4-2646-E244-A721-92D0C7596A51}">
      <dsp:nvSpPr>
        <dsp:cNvPr id="0" name=""/>
        <dsp:cNvSpPr/>
      </dsp:nvSpPr>
      <dsp:spPr>
        <a:xfrm>
          <a:off x="5348360" y="2464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Execution</a:t>
          </a:r>
          <a:endParaRPr lang="en-US" sz="1900" kern="1200" dirty="0"/>
        </a:p>
      </dsp:txBody>
      <dsp:txXfrm>
        <a:off x="5348360" y="2464"/>
        <a:ext cx="1447719" cy="723859"/>
      </dsp:txXfrm>
    </dsp:sp>
    <dsp:sp modelId="{8FF954AA-01E7-874F-82A0-6AA63DF3B315}">
      <dsp:nvSpPr>
        <dsp:cNvPr id="0" name=""/>
        <dsp:cNvSpPr/>
      </dsp:nvSpPr>
      <dsp:spPr>
        <a:xfrm>
          <a:off x="3596620" y="1030345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Context attributes</a:t>
          </a:r>
          <a:endParaRPr lang="en-US" sz="1900" kern="1200" dirty="0"/>
        </a:p>
      </dsp:txBody>
      <dsp:txXfrm>
        <a:off x="3596620" y="1030345"/>
        <a:ext cx="1447719" cy="723859"/>
      </dsp:txXfrm>
    </dsp:sp>
    <dsp:sp modelId="{A59E158C-2192-9548-A9C0-F4A4E667A6CC}">
      <dsp:nvSpPr>
        <dsp:cNvPr id="0" name=""/>
        <dsp:cNvSpPr/>
      </dsp:nvSpPr>
      <dsp:spPr>
        <a:xfrm>
          <a:off x="5348360" y="1030345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 calls</a:t>
          </a:r>
        </a:p>
      </dsp:txBody>
      <dsp:txXfrm>
        <a:off x="5348360" y="1030345"/>
        <a:ext cx="1447719" cy="723859"/>
      </dsp:txXfrm>
    </dsp:sp>
    <dsp:sp modelId="{6A5F8EBE-E566-214E-93EB-946371BF14BE}">
      <dsp:nvSpPr>
        <dsp:cNvPr id="0" name=""/>
        <dsp:cNvSpPr/>
      </dsp:nvSpPr>
      <dsp:spPr>
        <a:xfrm>
          <a:off x="5710290" y="2058226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Argument values</a:t>
          </a:r>
        </a:p>
      </dsp:txBody>
      <dsp:txXfrm>
        <a:off x="5710290" y="2058226"/>
        <a:ext cx="1447719" cy="723859"/>
      </dsp:txXfrm>
    </dsp:sp>
    <dsp:sp modelId="{F9851937-664A-7743-98A9-6730B50455EC}">
      <dsp:nvSpPr>
        <dsp:cNvPr id="0" name=""/>
        <dsp:cNvSpPr/>
      </dsp:nvSpPr>
      <dsp:spPr>
        <a:xfrm>
          <a:off x="5710290" y="3086106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Global values</a:t>
          </a:r>
        </a:p>
      </dsp:txBody>
      <dsp:txXfrm>
        <a:off x="5710290" y="3086106"/>
        <a:ext cx="1447719" cy="723859"/>
      </dsp:txXfrm>
    </dsp:sp>
    <dsp:sp modelId="{FF30931E-4637-1A45-8D54-795BB6CC3565}">
      <dsp:nvSpPr>
        <dsp:cNvPr id="0" name=""/>
        <dsp:cNvSpPr/>
      </dsp:nvSpPr>
      <dsp:spPr>
        <a:xfrm>
          <a:off x="7100101" y="1030345"/>
          <a:ext cx="1447719" cy="723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File accesses</a:t>
          </a:r>
        </a:p>
      </dsp:txBody>
      <dsp:txXfrm>
        <a:off x="7100101" y="1030345"/>
        <a:ext cx="1447719" cy="723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0BF9A-3904-D740-BE88-B51C6C25B1DB}">
      <dsp:nvSpPr>
        <dsp:cNvPr id="0" name=""/>
        <dsp:cNvSpPr/>
      </dsp:nvSpPr>
      <dsp:spPr>
        <a:xfrm>
          <a:off x="337" y="2124732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script</a:t>
          </a:r>
          <a:endParaRPr lang="en-US" sz="1200" kern="1200" dirty="0"/>
        </a:p>
      </dsp:txBody>
      <dsp:txXfrm>
        <a:off x="15342" y="2139737"/>
        <a:ext cx="994589" cy="482289"/>
      </dsp:txXfrm>
    </dsp:sp>
    <dsp:sp modelId="{D8CCB231-4140-294B-8C87-24ADDB00B76E}">
      <dsp:nvSpPr>
        <dsp:cNvPr id="0" name=""/>
        <dsp:cNvSpPr/>
      </dsp:nvSpPr>
      <dsp:spPr>
        <a:xfrm rot="17350740">
          <a:off x="606091" y="1782618"/>
          <a:ext cx="1247531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247531" y="91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98668" y="1760548"/>
        <a:ext cx="62376" cy="62376"/>
      </dsp:txXfrm>
    </dsp:sp>
    <dsp:sp modelId="{02EF0074-46DB-FB4F-B515-3116BEBE288F}">
      <dsp:nvSpPr>
        <dsp:cNvPr id="0" name=""/>
        <dsp:cNvSpPr/>
      </dsp:nvSpPr>
      <dsp:spPr>
        <a:xfrm>
          <a:off x="1434776" y="946442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csv_read</a:t>
          </a:r>
          <a:endParaRPr lang="en-US" sz="1200" kern="1200" dirty="0"/>
        </a:p>
      </dsp:txBody>
      <dsp:txXfrm>
        <a:off x="1449781" y="961447"/>
        <a:ext cx="994589" cy="482289"/>
      </dsp:txXfrm>
    </dsp:sp>
    <dsp:sp modelId="{DABA9A08-F282-534D-A958-0A0883DCFD67}">
      <dsp:nvSpPr>
        <dsp:cNvPr id="0" name=""/>
        <dsp:cNvSpPr/>
      </dsp:nvSpPr>
      <dsp:spPr>
        <a:xfrm rot="18289469">
          <a:off x="2305457" y="898901"/>
          <a:ext cx="717676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717676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6354" y="890078"/>
        <a:ext cx="35883" cy="35883"/>
      </dsp:txXfrm>
    </dsp:sp>
    <dsp:sp modelId="{2DBC4F7C-06C9-3F40-90A7-5895901B08FC}">
      <dsp:nvSpPr>
        <dsp:cNvPr id="0" name=""/>
        <dsp:cNvSpPr/>
      </dsp:nvSpPr>
      <dsp:spPr>
        <a:xfrm>
          <a:off x="2869215" y="357298"/>
          <a:ext cx="1024599" cy="5122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open</a:t>
          </a:r>
          <a:endParaRPr lang="en-US" sz="1200" kern="1200" dirty="0"/>
        </a:p>
      </dsp:txBody>
      <dsp:txXfrm>
        <a:off x="2884220" y="372303"/>
        <a:ext cx="994589" cy="482289"/>
      </dsp:txXfrm>
    </dsp:sp>
    <dsp:sp modelId="{9774B652-81FD-324A-9A2A-3CC4190B49F7}">
      <dsp:nvSpPr>
        <dsp:cNvPr id="0" name=""/>
        <dsp:cNvSpPr/>
      </dsp:nvSpPr>
      <dsp:spPr>
        <a:xfrm>
          <a:off x="2459376" y="1193473"/>
          <a:ext cx="409839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09839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4050" y="1192346"/>
        <a:ext cx="20491" cy="20491"/>
      </dsp:txXfrm>
    </dsp:sp>
    <dsp:sp modelId="{88357405-5FC0-7B47-B6AB-DE7E970EB311}">
      <dsp:nvSpPr>
        <dsp:cNvPr id="0" name=""/>
        <dsp:cNvSpPr/>
      </dsp:nvSpPr>
      <dsp:spPr>
        <a:xfrm>
          <a:off x="2869215" y="946442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reader</a:t>
          </a:r>
          <a:endParaRPr lang="en-US" sz="1200" kern="1200" dirty="0"/>
        </a:p>
      </dsp:txBody>
      <dsp:txXfrm>
        <a:off x="2884220" y="961447"/>
        <a:ext cx="994589" cy="482289"/>
      </dsp:txXfrm>
    </dsp:sp>
    <dsp:sp modelId="{D406DAEF-DA50-2B4F-8B7D-B646A21648F8}">
      <dsp:nvSpPr>
        <dsp:cNvPr id="0" name=""/>
        <dsp:cNvSpPr/>
      </dsp:nvSpPr>
      <dsp:spPr>
        <a:xfrm rot="3310531">
          <a:off x="2305457" y="1488046"/>
          <a:ext cx="717676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717676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6354" y="1479222"/>
        <a:ext cx="35883" cy="35883"/>
      </dsp:txXfrm>
    </dsp:sp>
    <dsp:sp modelId="{C3C16502-9EE4-E84A-96F5-83E1C2F30306}">
      <dsp:nvSpPr>
        <dsp:cNvPr id="0" name=""/>
        <dsp:cNvSpPr/>
      </dsp:nvSpPr>
      <dsp:spPr>
        <a:xfrm>
          <a:off x="2869215" y="1535587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2884220" y="1550592"/>
        <a:ext cx="994589" cy="482289"/>
      </dsp:txXfrm>
    </dsp:sp>
    <dsp:sp modelId="{11A954C2-FD04-4B43-8AA8-9708DC45AC1B}">
      <dsp:nvSpPr>
        <dsp:cNvPr id="0" name=""/>
        <dsp:cNvSpPr/>
      </dsp:nvSpPr>
      <dsp:spPr>
        <a:xfrm rot="18289469">
          <a:off x="871018" y="2077190"/>
          <a:ext cx="717676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717676" y="91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1915" y="2068367"/>
        <a:ext cx="35883" cy="35883"/>
      </dsp:txXfrm>
    </dsp:sp>
    <dsp:sp modelId="{874A13FD-50DF-0A47-AC2D-36405DA274BB}">
      <dsp:nvSpPr>
        <dsp:cNvPr id="0" name=""/>
        <dsp:cNvSpPr/>
      </dsp:nvSpPr>
      <dsp:spPr>
        <a:xfrm>
          <a:off x="1434776" y="1535587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1449781" y="1550592"/>
        <a:ext cx="994589" cy="482289"/>
      </dsp:txXfrm>
    </dsp:sp>
    <dsp:sp modelId="{F00A1EEC-A0B1-3546-8D49-EE851C760903}">
      <dsp:nvSpPr>
        <dsp:cNvPr id="0" name=""/>
        <dsp:cNvSpPr/>
      </dsp:nvSpPr>
      <dsp:spPr>
        <a:xfrm>
          <a:off x="1024937" y="2371763"/>
          <a:ext cx="409839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09839" y="91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9610" y="2370635"/>
        <a:ext cx="20491" cy="20491"/>
      </dsp:txXfrm>
    </dsp:sp>
    <dsp:sp modelId="{9AD9C2AD-5E2C-4D4D-9CD7-0812B346E846}">
      <dsp:nvSpPr>
        <dsp:cNvPr id="0" name=""/>
        <dsp:cNvSpPr/>
      </dsp:nvSpPr>
      <dsp:spPr>
        <a:xfrm>
          <a:off x="1434776" y="2124732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run_simulation</a:t>
          </a:r>
          <a:endParaRPr lang="en-US" sz="1200" kern="1200" dirty="0"/>
        </a:p>
      </dsp:txBody>
      <dsp:txXfrm>
        <a:off x="1449781" y="2139737"/>
        <a:ext cx="994589" cy="482289"/>
      </dsp:txXfrm>
    </dsp:sp>
    <dsp:sp modelId="{8EAA6965-7307-A94A-9BB8-1250740A65B7}">
      <dsp:nvSpPr>
        <dsp:cNvPr id="0" name=""/>
        <dsp:cNvSpPr/>
      </dsp:nvSpPr>
      <dsp:spPr>
        <a:xfrm rot="3310531">
          <a:off x="871018" y="2666335"/>
          <a:ext cx="717676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717676" y="91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1915" y="2657512"/>
        <a:ext cx="35883" cy="35883"/>
      </dsp:txXfrm>
    </dsp:sp>
    <dsp:sp modelId="{D5851488-8DEA-2347-9F48-C3953C41E639}">
      <dsp:nvSpPr>
        <dsp:cNvPr id="0" name=""/>
        <dsp:cNvSpPr/>
      </dsp:nvSpPr>
      <dsp:spPr>
        <a:xfrm>
          <a:off x="1434776" y="2713876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…</a:t>
          </a:r>
          <a:endParaRPr lang="en-US" sz="1200" kern="1200" dirty="0"/>
        </a:p>
      </dsp:txBody>
      <dsp:txXfrm>
        <a:off x="1449781" y="2728881"/>
        <a:ext cx="994589" cy="482289"/>
      </dsp:txXfrm>
    </dsp:sp>
    <dsp:sp modelId="{DF447E2E-15DC-0B47-8F79-7FD387F8E51E}">
      <dsp:nvSpPr>
        <dsp:cNvPr id="0" name=""/>
        <dsp:cNvSpPr/>
      </dsp:nvSpPr>
      <dsp:spPr>
        <a:xfrm rot="4249260">
          <a:off x="606091" y="2960907"/>
          <a:ext cx="1247531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1247531" y="91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98668" y="2938838"/>
        <a:ext cx="62376" cy="62376"/>
      </dsp:txXfrm>
    </dsp:sp>
    <dsp:sp modelId="{429C2119-7E24-9843-BF6C-54C35A257490}">
      <dsp:nvSpPr>
        <dsp:cNvPr id="0" name=""/>
        <dsp:cNvSpPr/>
      </dsp:nvSpPr>
      <dsp:spPr>
        <a:xfrm>
          <a:off x="1434776" y="3303021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plot</a:t>
          </a:r>
          <a:endParaRPr lang="en-US" sz="1200" kern="1200" dirty="0"/>
        </a:p>
      </dsp:txBody>
      <dsp:txXfrm>
        <a:off x="1449781" y="3318026"/>
        <a:ext cx="994589" cy="482289"/>
      </dsp:txXfrm>
    </dsp:sp>
    <dsp:sp modelId="{A009EB38-3CDA-9841-919E-AD3D05AF60A1}">
      <dsp:nvSpPr>
        <dsp:cNvPr id="0" name=""/>
        <dsp:cNvSpPr/>
      </dsp:nvSpPr>
      <dsp:spPr>
        <a:xfrm rot="17692822">
          <a:off x="2177232" y="3108193"/>
          <a:ext cx="974127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974127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9942" y="3092959"/>
        <a:ext cx="48706" cy="48706"/>
      </dsp:txXfrm>
    </dsp:sp>
    <dsp:sp modelId="{D8D7E017-DBD3-7745-8C96-645EB918FA94}">
      <dsp:nvSpPr>
        <dsp:cNvPr id="0" name=""/>
        <dsp:cNvSpPr/>
      </dsp:nvSpPr>
      <dsp:spPr>
        <a:xfrm>
          <a:off x="2869215" y="2419304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scatter</a:t>
          </a:r>
        </a:p>
      </dsp:txBody>
      <dsp:txXfrm>
        <a:off x="2884220" y="2434309"/>
        <a:ext cx="994589" cy="482289"/>
      </dsp:txXfrm>
    </dsp:sp>
    <dsp:sp modelId="{49ED7B08-9F6F-7E42-BE71-BE50B600024A}">
      <dsp:nvSpPr>
        <dsp:cNvPr id="0" name=""/>
        <dsp:cNvSpPr/>
      </dsp:nvSpPr>
      <dsp:spPr>
        <a:xfrm rot="19457599">
          <a:off x="2411936" y="3402766"/>
          <a:ext cx="504719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504719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1678" y="3399266"/>
        <a:ext cx="25235" cy="25235"/>
      </dsp:txXfrm>
    </dsp:sp>
    <dsp:sp modelId="{1443D308-BEFF-E44D-A860-EB31D2EFDF45}">
      <dsp:nvSpPr>
        <dsp:cNvPr id="0" name=""/>
        <dsp:cNvSpPr/>
      </dsp:nvSpPr>
      <dsp:spPr>
        <a:xfrm>
          <a:off x="2869215" y="3008448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xlabel</a:t>
          </a:r>
          <a:endParaRPr lang="en-US" sz="1200" kern="1200" dirty="0" smtClean="0"/>
        </a:p>
      </dsp:txBody>
      <dsp:txXfrm>
        <a:off x="2884220" y="3023453"/>
        <a:ext cx="994589" cy="482289"/>
      </dsp:txXfrm>
    </dsp:sp>
    <dsp:sp modelId="{CD162D0B-9A08-6140-83DE-B9472A618F70}">
      <dsp:nvSpPr>
        <dsp:cNvPr id="0" name=""/>
        <dsp:cNvSpPr/>
      </dsp:nvSpPr>
      <dsp:spPr>
        <a:xfrm rot="2142401">
          <a:off x="2411936" y="3697338"/>
          <a:ext cx="504719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504719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1678" y="3693839"/>
        <a:ext cx="25235" cy="25235"/>
      </dsp:txXfrm>
    </dsp:sp>
    <dsp:sp modelId="{E407E19C-922D-0F46-8A07-4DAEAD79926C}">
      <dsp:nvSpPr>
        <dsp:cNvPr id="0" name=""/>
        <dsp:cNvSpPr/>
      </dsp:nvSpPr>
      <dsp:spPr>
        <a:xfrm>
          <a:off x="2869215" y="3597593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ylabel</a:t>
          </a:r>
          <a:endParaRPr lang="en-US" sz="1200" kern="1200" dirty="0" smtClean="0"/>
        </a:p>
      </dsp:txBody>
      <dsp:txXfrm>
        <a:off x="2884220" y="3612598"/>
        <a:ext cx="994589" cy="482289"/>
      </dsp:txXfrm>
    </dsp:sp>
    <dsp:sp modelId="{BE88B4D3-C7FF-A147-BCFE-CF709FBEA424}">
      <dsp:nvSpPr>
        <dsp:cNvPr id="0" name=""/>
        <dsp:cNvSpPr/>
      </dsp:nvSpPr>
      <dsp:spPr>
        <a:xfrm rot="3907178">
          <a:off x="2177232" y="3991910"/>
          <a:ext cx="974127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974127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9942" y="3976676"/>
        <a:ext cx="48706" cy="48706"/>
      </dsp:txXfrm>
    </dsp:sp>
    <dsp:sp modelId="{0A7934E4-30D7-C949-A83E-6582B67C4C2E}">
      <dsp:nvSpPr>
        <dsp:cNvPr id="0" name=""/>
        <dsp:cNvSpPr/>
      </dsp:nvSpPr>
      <dsp:spPr>
        <a:xfrm>
          <a:off x="2869215" y="4186738"/>
          <a:ext cx="1024599" cy="512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savefig</a:t>
          </a:r>
          <a:endParaRPr lang="en-US" sz="1200" kern="1200" dirty="0" smtClean="0"/>
        </a:p>
      </dsp:txBody>
      <dsp:txXfrm>
        <a:off x="2884220" y="4201743"/>
        <a:ext cx="994589" cy="482289"/>
      </dsp:txXfrm>
    </dsp:sp>
    <dsp:sp modelId="{F0510F52-2018-9941-B77E-7E0A3DB77E12}">
      <dsp:nvSpPr>
        <dsp:cNvPr id="0" name=""/>
        <dsp:cNvSpPr/>
      </dsp:nvSpPr>
      <dsp:spPr>
        <a:xfrm>
          <a:off x="3893815" y="4433769"/>
          <a:ext cx="409839" cy="18237"/>
        </a:xfrm>
        <a:custGeom>
          <a:avLst/>
          <a:gdLst/>
          <a:ahLst/>
          <a:cxnLst/>
          <a:rect l="0" t="0" r="0" b="0"/>
          <a:pathLst>
            <a:path>
              <a:moveTo>
                <a:pt x="0" y="9118"/>
              </a:moveTo>
              <a:lnTo>
                <a:pt x="409839" y="911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8489" y="4432642"/>
        <a:ext cx="20491" cy="20491"/>
      </dsp:txXfrm>
    </dsp:sp>
    <dsp:sp modelId="{692E82B0-E6C6-3648-B959-2FE05BBBAC93}">
      <dsp:nvSpPr>
        <dsp:cNvPr id="0" name=""/>
        <dsp:cNvSpPr/>
      </dsp:nvSpPr>
      <dsp:spPr>
        <a:xfrm>
          <a:off x="4303654" y="4186738"/>
          <a:ext cx="1024599" cy="5122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</a:t>
          </a:r>
        </a:p>
      </dsp:txBody>
      <dsp:txXfrm>
        <a:off x="4318659" y="4201743"/>
        <a:ext cx="994589" cy="48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8A154-B834-C748-A6BD-4CA92DEA5824}" type="datetimeFigureOut">
              <a:rPr lang="en-US" smtClean="0"/>
              <a:t>03/11/13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49BE-A0A4-454C-8193-CF974D1E0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2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CD4B-A55B-6C4A-8FF8-46E503872EA9}" type="datetimeFigureOut">
              <a:rPr lang="en-US" smtClean="0"/>
              <a:t>03/11/13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989D-D9D8-0942-ACF0-71A15FCC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058F-47DF-ED46-94AF-E90E74FE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function definitions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79512" y="2420888"/>
            <a:ext cx="3384376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csv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json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hreshold = 15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run_simulation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data_a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data_b</a:t>
            </a:r>
            <a:r>
              <a:rPr lang="en-US" sz="12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global threshold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csv_read</a:t>
            </a:r>
            <a:r>
              <a:rPr lang="en-US" sz="1200" dirty="0" smtClean="0">
                <a:latin typeface="Courier New"/>
                <a:cs typeface="Courier New"/>
              </a:rPr>
              <a:t>(f):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fc = open(f, '</a:t>
            </a:r>
            <a:r>
              <a:rPr lang="en-US" sz="1200" dirty="0" err="1" smtClean="0">
                <a:latin typeface="Courier New"/>
                <a:cs typeface="Courier New"/>
              </a:rPr>
              <a:t>rU</a:t>
            </a:r>
            <a:r>
              <a:rPr lang="en-US" sz="1200" dirty="0" smtClean="0">
                <a:latin typeface="Courier New"/>
                <a:cs typeface="Courier New"/>
              </a:rPr>
              <a:t>')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extract_column</a:t>
            </a:r>
            <a:r>
              <a:rPr lang="en-US" sz="1200" dirty="0" smtClean="0">
                <a:latin typeface="Courier New"/>
                <a:cs typeface="Courier New"/>
              </a:rPr>
              <a:t>(data, column):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x = float(data[column])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plot(x, y):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plt.savefig</a:t>
            </a:r>
            <a:r>
              <a:rPr lang="en-US" sz="1200" dirty="0">
                <a:latin typeface="Courier New"/>
                <a:cs typeface="Courier New"/>
              </a:rPr>
              <a:t>("</a:t>
            </a:r>
            <a:r>
              <a:rPr lang="en-US" sz="1200" dirty="0" err="1">
                <a:latin typeface="Courier New"/>
                <a:cs typeface="Courier New"/>
              </a:rPr>
              <a:t>output.png</a:t>
            </a:r>
            <a:r>
              <a:rPr lang="en-US" sz="1200" dirty="0">
                <a:latin typeface="Courier New"/>
                <a:cs typeface="Courier New"/>
              </a:rPr>
              <a:t>")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99992" y="2060848"/>
            <a:ext cx="446449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run_simulation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data_a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data_b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  global threshold</a:t>
            </a:r>
          </a:p>
          <a:p>
            <a:r>
              <a:rPr lang="en-US" sz="1600" dirty="0">
                <a:latin typeface="Courier New"/>
                <a:cs typeface="Courier New"/>
              </a:rPr>
              <a:t>    ...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9992" y="4384849"/>
            <a:ext cx="2880320" cy="916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csv_read</a:t>
            </a:r>
            <a:r>
              <a:rPr lang="en-US" sz="1600" dirty="0">
                <a:latin typeface="Courier New"/>
                <a:cs typeface="Courier New"/>
              </a:rPr>
              <a:t>(f):</a:t>
            </a:r>
          </a:p>
          <a:p>
            <a:r>
              <a:rPr lang="en-US" sz="1600" dirty="0">
                <a:latin typeface="Courier New"/>
                <a:cs typeface="Courier New"/>
              </a:rPr>
              <a:t>    fc = open(f, '</a:t>
            </a:r>
            <a:r>
              <a:rPr lang="en-US" sz="1600" dirty="0" err="1">
                <a:latin typeface="Courier New"/>
                <a:cs typeface="Courier New"/>
              </a:rPr>
              <a:t>rU</a:t>
            </a:r>
            <a:r>
              <a:rPr lang="en-US" sz="1600" dirty="0">
                <a:latin typeface="Courier New"/>
                <a:cs typeface="Courier New"/>
              </a:rPr>
              <a:t>')</a:t>
            </a:r>
          </a:p>
          <a:p>
            <a:r>
              <a:rPr lang="en-US" sz="1600" dirty="0">
                <a:latin typeface="Courier New"/>
                <a:cs typeface="Courier New"/>
              </a:rPr>
              <a:t>    ...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51920" y="3645024"/>
            <a:ext cx="43204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74672" y="3081734"/>
            <a:ext cx="2741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Arguments: </a:t>
            </a:r>
            <a:r>
              <a:rPr lang="en-US" dirty="0" err="1" smtClean="0"/>
              <a:t>data_a</a:t>
            </a:r>
            <a:r>
              <a:rPr lang="en-US" dirty="0" smtClean="0"/>
              <a:t>, </a:t>
            </a:r>
            <a:r>
              <a:rPr lang="en-US" dirty="0" err="1" smtClean="0"/>
              <a:t>data_b</a:t>
            </a:r>
            <a:endParaRPr lang="en-US" dirty="0" smtClean="0"/>
          </a:p>
          <a:p>
            <a:r>
              <a:rPr lang="en-US" dirty="0"/>
              <a:t>Global: threshold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80112" y="5301208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Arguments: f</a:t>
            </a:r>
          </a:p>
          <a:p>
            <a:r>
              <a:rPr lang="en-US" dirty="0" smtClean="0"/>
              <a:t>Calls: open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828" y="1772816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</a:t>
            </a:r>
            <a:r>
              <a:rPr lang="nl-NL" sz="1400" dirty="0" smtClean="0"/>
              <a:t>ha1: </a:t>
            </a:r>
            <a:r>
              <a:rPr lang="nl-NL" sz="1400" dirty="0" smtClean="0">
                <a:solidFill>
                  <a:schemeClr val="tx2"/>
                </a:solidFill>
              </a:rPr>
              <a:t>baa730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2828" y="407707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sha1: </a:t>
            </a:r>
            <a:r>
              <a:rPr lang="nl-NL" sz="1400" dirty="0" smtClean="0">
                <a:solidFill>
                  <a:schemeClr val="tx2"/>
                </a:solidFill>
              </a:rPr>
              <a:t>a1149d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5010900" y="3160594"/>
            <a:ext cx="491484" cy="50292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-Up Arrow 43"/>
          <p:cNvSpPr/>
          <p:nvPr/>
        </p:nvSpPr>
        <p:spPr>
          <a:xfrm rot="5400000">
            <a:off x="5009768" y="5426730"/>
            <a:ext cx="491484" cy="50292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function definitions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5918200" cy="113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22" y="3782020"/>
            <a:ext cx="3822700" cy="252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72962" y="3419708"/>
            <a:ext cx="461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Arguments, Global variables, and Function calls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4205" y="1700808"/>
            <a:ext cx="204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context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26022"/>
            <a:ext cx="5119340" cy="4383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594252" y="155679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Collecting function calls </a:t>
            </a:r>
            <a:br>
              <a:rPr lang="en-US" dirty="0" smtClean="0"/>
            </a:br>
            <a:r>
              <a:rPr lang="en-US" dirty="0" smtClean="0"/>
              <a:t>and file accesses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79512" y="2420888"/>
            <a:ext cx="3384376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csv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json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hreshold = 15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run_simulation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data_a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data_b</a:t>
            </a:r>
            <a:r>
              <a:rPr lang="en-US" sz="12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global threshold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csv_read</a:t>
            </a:r>
            <a:r>
              <a:rPr lang="en-US" sz="1200" dirty="0" smtClean="0">
                <a:latin typeface="Courier New"/>
                <a:cs typeface="Courier New"/>
              </a:rPr>
              <a:t>(f):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fc = open(f, '</a:t>
            </a:r>
            <a:r>
              <a:rPr lang="en-US" sz="1200" dirty="0" err="1" smtClean="0">
                <a:latin typeface="Courier New"/>
                <a:cs typeface="Courier New"/>
              </a:rPr>
              <a:t>rU</a:t>
            </a:r>
            <a:r>
              <a:rPr lang="en-US" sz="1200" dirty="0" smtClean="0">
                <a:latin typeface="Courier New"/>
                <a:cs typeface="Courier New"/>
              </a:rPr>
              <a:t>')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extract_column</a:t>
            </a:r>
            <a:r>
              <a:rPr lang="en-US" sz="1200" dirty="0" smtClean="0">
                <a:latin typeface="Courier New"/>
                <a:cs typeface="Courier New"/>
              </a:rPr>
              <a:t>(data, column):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x = float(data[column])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plot(x, y):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plt.savefig</a:t>
            </a:r>
            <a:r>
              <a:rPr lang="en-US" sz="1200" dirty="0">
                <a:latin typeface="Courier New"/>
                <a:cs typeface="Courier New"/>
              </a:rPr>
              <a:t>("</a:t>
            </a:r>
            <a:r>
              <a:rPr lang="en-US" sz="1200" dirty="0" err="1">
                <a:latin typeface="Courier New"/>
                <a:cs typeface="Courier New"/>
              </a:rPr>
              <a:t>output.png</a:t>
            </a:r>
            <a:r>
              <a:rPr lang="en-US" sz="1200" dirty="0">
                <a:latin typeface="Courier New"/>
                <a:cs typeface="Courier New"/>
              </a:rPr>
              <a:t>")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...</a:t>
            </a: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909666495"/>
              </p:ext>
            </p:extLst>
          </p:nvPr>
        </p:nvGraphicFramePr>
        <p:xfrm>
          <a:off x="3635896" y="1397000"/>
          <a:ext cx="532859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81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execution traces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276872"/>
            <a:ext cx="62230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4437112"/>
            <a:ext cx="8851900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36105" y="1916832"/>
            <a:ext cx="145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91657" y="356372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0626" y="4067780"/>
            <a:ext cx="137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development…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704" y="4221208"/>
            <a:ext cx="1320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5672" y="2204984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3212976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04" y="2204984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9688" y="3212976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5672" y="4221208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1536" y="2060968"/>
            <a:ext cx="1356000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1536" y="4365224"/>
            <a:ext cx="1421053" cy="10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2039568" y="3573016"/>
            <a:ext cx="8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D3.js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1988840"/>
            <a:ext cx="4629432" cy="35010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Oval 19"/>
          <p:cNvSpPr/>
          <p:nvPr/>
        </p:nvSpPr>
        <p:spPr>
          <a:xfrm>
            <a:off x="6012160" y="3356992"/>
            <a:ext cx="1440160" cy="720080"/>
          </a:xfrm>
          <a:prstGeom prst="ellipse">
            <a:avLst/>
          </a:prstGeom>
          <a:solidFill>
            <a:schemeClr val="lt1">
              <a:alpha val="5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Prolog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7788" y="5733256"/>
            <a:ext cx="53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                             and                             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Anyone </a:t>
            </a:r>
            <a:r>
              <a:rPr lang="en-US" dirty="0"/>
              <a:t>can cook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Auguste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</a:rPr>
              <a:t>Gusteau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– Ratatouille)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844824"/>
            <a:ext cx="8858312" cy="4584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“computing is now an integral part of every aspect of science, but most scientists are never taught how to build, use, validate, and share software well</a:t>
            </a:r>
            <a:r>
              <a:rPr lang="en-US" dirty="0" smtClean="0"/>
              <a:t>”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http://software-</a:t>
            </a:r>
            <a:r>
              <a:rPr lang="en-US" dirty="0" err="1" smtClean="0"/>
              <a:t>carpentry.org</a:t>
            </a: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r>
              <a:rPr lang="en-US" dirty="0" smtClean="0"/>
              <a:t>Besides Software Engineers, there are laymen developing software</a:t>
            </a:r>
          </a:p>
          <a:p>
            <a:pPr lvl="1"/>
            <a:r>
              <a:rPr lang="en-US" dirty="0" smtClean="0"/>
              <a:t>Biologists</a:t>
            </a:r>
          </a:p>
          <a:p>
            <a:pPr lvl="1"/>
            <a:r>
              <a:rPr lang="en-US" dirty="0" smtClean="0"/>
              <a:t>Astronomers</a:t>
            </a:r>
          </a:p>
          <a:p>
            <a:pPr lvl="1"/>
            <a:r>
              <a:rPr lang="en-US" dirty="0" smtClean="0"/>
              <a:t>Physicists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72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14488"/>
            <a:ext cx="5365260" cy="4714908"/>
          </a:xfrm>
        </p:spPr>
        <p:txBody>
          <a:bodyPr>
            <a:normAutofit/>
          </a:bodyPr>
          <a:lstStyle/>
          <a:p>
            <a:r>
              <a:rPr lang="en-US" dirty="0" smtClean="0"/>
              <a:t>Multiple cycles of </a:t>
            </a:r>
            <a:r>
              <a:rPr lang="en-US" b="1" dirty="0" smtClean="0"/>
              <a:t>changes </a:t>
            </a:r>
            <a:r>
              <a:rPr lang="en-US" dirty="0" smtClean="0"/>
              <a:t>and executions with </a:t>
            </a:r>
            <a:r>
              <a:rPr lang="en-US" b="1" dirty="0" smtClean="0"/>
              <a:t>different parameters </a:t>
            </a:r>
            <a:r>
              <a:rPr lang="en-US" dirty="0" smtClean="0"/>
              <a:t>and </a:t>
            </a:r>
            <a:r>
              <a:rPr lang="en-US" b="1" dirty="0" smtClean="0"/>
              <a:t>input data</a:t>
            </a:r>
          </a:p>
          <a:p>
            <a:r>
              <a:rPr lang="en-US" dirty="0" smtClean="0"/>
              <a:t>Analysis of the </a:t>
            </a:r>
            <a:r>
              <a:rPr lang="en-US" b="1" dirty="0" smtClean="0"/>
              <a:t>outputs</a:t>
            </a:r>
            <a:r>
              <a:rPr lang="en-US" dirty="0" smtClean="0"/>
              <a:t> to guide further hypothesis</a:t>
            </a:r>
          </a:p>
          <a:p>
            <a:r>
              <a:rPr lang="en-US" dirty="0" smtClean="0"/>
              <a:t>Necessity of </a:t>
            </a:r>
            <a:r>
              <a:rPr lang="en-US" b="1" dirty="0" smtClean="0"/>
              <a:t>identifying changes</a:t>
            </a:r>
            <a:r>
              <a:rPr lang="en-US" dirty="0" smtClean="0"/>
              <a:t> that lead to better outputs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7" name="Diagrama 8"/>
          <p:cNvGraphicFramePr/>
          <p:nvPr>
            <p:extLst>
              <p:ext uri="{D42A27DB-BD31-4B8C-83A1-F6EECF244321}">
                <p14:modId xmlns:p14="http://schemas.microsoft.com/office/powerpoint/2010/main" val="3188311273"/>
              </p:ext>
            </p:extLst>
          </p:nvPr>
        </p:nvGraphicFramePr>
        <p:xfrm>
          <a:off x="5940152" y="1844824"/>
          <a:ext cx="259228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ta para a direita listrada 10"/>
          <p:cNvSpPr/>
          <p:nvPr/>
        </p:nvSpPr>
        <p:spPr>
          <a:xfrm rot="5400000">
            <a:off x="6773384" y="4353664"/>
            <a:ext cx="978408" cy="484632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de cantos arredondados 9"/>
          <p:cNvSpPr/>
          <p:nvPr/>
        </p:nvSpPr>
        <p:spPr>
          <a:xfrm>
            <a:off x="6784868" y="5320632"/>
            <a:ext cx="1027492" cy="48463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Provenance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32778"/>
            <a:ext cx="8244408" cy="45765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9558" y="6093296"/>
            <a:ext cx="180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Kohwalter</a:t>
            </a:r>
            <a:r>
              <a:rPr lang="en-US" dirty="0" smtClean="0"/>
              <a:t>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9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Options for Leyman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844" y="5013176"/>
            <a:ext cx="8858312" cy="14162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Complete </a:t>
            </a:r>
            <a:r>
              <a:rPr lang="en-US" dirty="0" err="1" smtClean="0"/>
              <a:t>SWfMS</a:t>
            </a:r>
            <a:endParaRPr lang="en-US" dirty="0" smtClean="0"/>
          </a:p>
          <a:p>
            <a:r>
              <a:rPr lang="en-US" dirty="0" smtClean="0"/>
              <a:t>Scripts with CM support</a:t>
            </a:r>
          </a:p>
          <a:p>
            <a:r>
              <a:rPr lang="en-US" b="1" dirty="0" smtClean="0"/>
              <a:t>Scripts and nothing more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628800"/>
            <a:ext cx="4470223" cy="3190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4" y="1988840"/>
            <a:ext cx="2984832" cy="2645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998619" y="3068960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On-the-fly versioning: </a:t>
            </a:r>
            <a:r>
              <a:rPr lang="en-US" dirty="0" err="1" smtClean="0"/>
              <a:t>noWorkflow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Non-intrusive versioning </a:t>
            </a:r>
            <a:r>
              <a:rPr lang="en-US" smtClean="0"/>
              <a:t>of Python scripts </a:t>
            </a:r>
            <a:r>
              <a:rPr lang="en-US" dirty="0" smtClean="0"/>
              <a:t>and their execution data</a:t>
            </a:r>
          </a:p>
          <a:p>
            <a:pPr lvl="1"/>
            <a:r>
              <a:rPr lang="en-US" dirty="0" smtClean="0"/>
              <a:t>Static analysis to capture script version at fine grain via </a:t>
            </a:r>
            <a:r>
              <a:rPr lang="en-US" b="1" dirty="0" smtClean="0"/>
              <a:t>AST</a:t>
            </a:r>
          </a:p>
          <a:p>
            <a:pPr lvl="1"/>
            <a:r>
              <a:rPr lang="en-US" dirty="0" smtClean="0"/>
              <a:t>Dynamic analysis to capture data transformations via </a:t>
            </a:r>
            <a:r>
              <a:rPr lang="en-US" b="1" dirty="0" smtClean="0"/>
              <a:t>Profiling API </a:t>
            </a:r>
            <a:r>
              <a:rPr lang="en-US" dirty="0" smtClean="0"/>
              <a:t>and </a:t>
            </a:r>
            <a:r>
              <a:rPr lang="en-US" b="1" dirty="0" smtClean="0"/>
              <a:t>Reflection</a:t>
            </a:r>
          </a:p>
          <a:p>
            <a:r>
              <a:rPr lang="en-US" dirty="0" smtClean="0"/>
              <a:t>Relational database for logical data</a:t>
            </a:r>
          </a:p>
          <a:p>
            <a:r>
              <a:rPr lang="en-US" dirty="0" smtClean="0"/>
              <a:t>Sha1-indexed database for physical data (content)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7150936"/>
              </p:ext>
            </p:extLst>
          </p:nvPr>
        </p:nvGraphicFramePr>
        <p:xfrm>
          <a:off x="251520" y="1628800"/>
          <a:ext cx="864096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02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module dependencies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Right Arrow 7"/>
          <p:cNvSpPr/>
          <p:nvPr/>
        </p:nvSpPr>
        <p:spPr>
          <a:xfrm>
            <a:off x="3779912" y="3880472"/>
            <a:ext cx="43204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8064" y="2204864"/>
            <a:ext cx="1154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</a:t>
            </a:r>
            <a:r>
              <a:rPr lang="nl-NL" sz="1400" dirty="0" smtClean="0"/>
              <a:t>ha1: </a:t>
            </a:r>
            <a:r>
              <a:rPr lang="nl-NL" sz="1400" dirty="0" smtClean="0">
                <a:solidFill>
                  <a:schemeClr val="tx2"/>
                </a:solidFill>
              </a:rPr>
              <a:t>359aad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1960" y="3574975"/>
            <a:ext cx="114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sha1: </a:t>
            </a:r>
            <a:r>
              <a:rPr lang="nl-NL" sz="1400" dirty="0" smtClean="0">
                <a:solidFill>
                  <a:schemeClr val="tx2"/>
                </a:solidFill>
              </a:rPr>
              <a:t>c6596a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1963" y="2492896"/>
            <a:ext cx="1440187" cy="6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516198" y="2492896"/>
            <a:ext cx="1512186" cy="6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5388" y="2204864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sha1: </a:t>
            </a:r>
            <a:r>
              <a:rPr lang="it-IT" sz="1400" dirty="0" smtClean="0">
                <a:solidFill>
                  <a:schemeClr val="tx2"/>
                </a:solidFill>
              </a:rPr>
              <a:t>97f2ab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71962" y="3882752"/>
            <a:ext cx="1512186" cy="6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16196" y="3933056"/>
            <a:ext cx="116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sha1: </a:t>
            </a:r>
            <a:r>
              <a:rPr lang="nl-NL" sz="1400" dirty="0" smtClean="0">
                <a:solidFill>
                  <a:schemeClr val="tx2"/>
                </a:solidFill>
              </a:rPr>
              <a:t>d76350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16198" y="4240833"/>
            <a:ext cx="1512186" cy="6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r>
              <a:rPr lang="en-US" dirty="0" err="1" smtClean="0"/>
              <a:t>son.decoder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16196" y="5015135"/>
            <a:ext cx="116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sha1: </a:t>
            </a:r>
            <a:r>
              <a:rPr lang="nl-NL" sz="1400" dirty="0" smtClean="0">
                <a:solidFill>
                  <a:schemeClr val="tx2"/>
                </a:solidFill>
              </a:rPr>
              <a:t>397207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6198" y="5322912"/>
            <a:ext cx="1512186" cy="64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Json.encoder</a:t>
            </a:r>
            <a:endParaRPr lang="en-US" dirty="0"/>
          </a:p>
        </p:txBody>
      </p:sp>
      <p:cxnSp>
        <p:nvCxnSpPr>
          <p:cNvPr id="12" name="Curved Connector 11"/>
          <p:cNvCxnSpPr>
            <a:stCxn id="30" idx="3"/>
            <a:endCxn id="34" idx="1"/>
          </p:cNvCxnSpPr>
          <p:nvPr/>
        </p:nvCxnSpPr>
        <p:spPr>
          <a:xfrm>
            <a:off x="6084148" y="4206752"/>
            <a:ext cx="432050" cy="35808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0" idx="3"/>
            <a:endCxn id="38" idx="1"/>
          </p:cNvCxnSpPr>
          <p:nvPr/>
        </p:nvCxnSpPr>
        <p:spPr>
          <a:xfrm>
            <a:off x="6084148" y="4206752"/>
            <a:ext cx="432050" cy="14401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" idx="3"/>
            <a:endCxn id="26" idx="1"/>
          </p:cNvCxnSpPr>
          <p:nvPr/>
        </p:nvCxnSpPr>
        <p:spPr>
          <a:xfrm>
            <a:off x="6012150" y="2816896"/>
            <a:ext cx="5040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76456" y="3933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6" name="Curved Connector 45"/>
          <p:cNvCxnSpPr>
            <a:stCxn id="26" idx="3"/>
          </p:cNvCxnSpPr>
          <p:nvPr/>
        </p:nvCxnSpPr>
        <p:spPr>
          <a:xfrm>
            <a:off x="8028384" y="2816896"/>
            <a:ext cx="792068" cy="180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3"/>
          </p:cNvCxnSpPr>
          <p:nvPr/>
        </p:nvCxnSpPr>
        <p:spPr>
          <a:xfrm>
            <a:off x="8028384" y="4564833"/>
            <a:ext cx="576044" cy="3763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8" idx="3"/>
          </p:cNvCxnSpPr>
          <p:nvPr/>
        </p:nvCxnSpPr>
        <p:spPr>
          <a:xfrm>
            <a:off x="8028384" y="5646912"/>
            <a:ext cx="576044" cy="3023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9512" y="2420888"/>
            <a:ext cx="3384376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csv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json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hreshold = 15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run_simulation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data_a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data_b</a:t>
            </a:r>
            <a:r>
              <a:rPr lang="en-US" sz="12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global threshold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csv_read</a:t>
            </a:r>
            <a:r>
              <a:rPr lang="en-US" sz="1200" dirty="0" smtClean="0">
                <a:latin typeface="Courier New"/>
                <a:cs typeface="Courier New"/>
              </a:rPr>
              <a:t>(f):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fc = open(f, '</a:t>
            </a:r>
            <a:r>
              <a:rPr lang="en-US" sz="1200" dirty="0" err="1" smtClean="0">
                <a:latin typeface="Courier New"/>
                <a:cs typeface="Courier New"/>
              </a:rPr>
              <a:t>rU</a:t>
            </a:r>
            <a:r>
              <a:rPr lang="en-US" sz="1200" dirty="0" smtClean="0">
                <a:latin typeface="Courier New"/>
                <a:cs typeface="Courier New"/>
              </a:rPr>
              <a:t>')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 smtClean="0">
                <a:latin typeface="Courier New"/>
                <a:cs typeface="Courier New"/>
              </a:rPr>
              <a:t>def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extract_column</a:t>
            </a:r>
            <a:r>
              <a:rPr lang="en-US" sz="1200" dirty="0" smtClean="0">
                <a:latin typeface="Courier New"/>
                <a:cs typeface="Courier New"/>
              </a:rPr>
              <a:t>(data, column):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x = float(data[column])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err="1">
                <a:latin typeface="Courier New"/>
                <a:cs typeface="Courier New"/>
              </a:rPr>
              <a:t>def</a:t>
            </a:r>
            <a:r>
              <a:rPr lang="en-US" sz="1200" dirty="0">
                <a:latin typeface="Courier New"/>
                <a:cs typeface="Courier New"/>
              </a:rPr>
              <a:t> plot(x, y):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plt.savefig</a:t>
            </a:r>
            <a:r>
              <a:rPr lang="en-US" sz="1200" dirty="0">
                <a:latin typeface="Courier New"/>
                <a:cs typeface="Courier New"/>
              </a:rPr>
              <a:t>("</a:t>
            </a:r>
            <a:r>
              <a:rPr lang="en-US" sz="1200" dirty="0" err="1">
                <a:latin typeface="Courier New"/>
                <a:cs typeface="Courier New"/>
              </a:rPr>
              <a:t>output.png</a:t>
            </a:r>
            <a:r>
              <a:rPr lang="en-US" sz="1200" dirty="0">
                <a:latin typeface="Courier New"/>
                <a:cs typeface="Courier New"/>
              </a:rPr>
              <a:t>")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2217" y="31409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module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623A-5D3C-471A-939B-3DC944CAB218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7890045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3419091" y="1628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6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618</Words>
  <Application>Microsoft Macintosh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noWorkflow</vt:lpstr>
      <vt:lpstr>Anyone can cook (Auguste Gusteau – Ratatouille)</vt:lpstr>
      <vt:lpstr>Exploratory development</vt:lpstr>
      <vt:lpstr>Data Provenance</vt:lpstr>
      <vt:lpstr>Options for Leyman</vt:lpstr>
      <vt:lpstr>On-the-fly versioning: noWorkflow</vt:lpstr>
      <vt:lpstr>Collected data</vt:lpstr>
      <vt:lpstr>Collecting module dependencies</vt:lpstr>
      <vt:lpstr>Collecting module dependencies</vt:lpstr>
      <vt:lpstr>Collecting function definitions</vt:lpstr>
      <vt:lpstr>Collecting function definitions</vt:lpstr>
      <vt:lpstr>Collecting context attributes</vt:lpstr>
      <vt:lpstr>Collecting function calls  and file accesses</vt:lpstr>
      <vt:lpstr>Collecting execution traces</vt:lpstr>
      <vt:lpstr>Under development…</vt:lpstr>
    </vt:vector>
  </TitlesOfParts>
  <Company>UFF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noWorkflow</dc:title>
  <dc:creator>Leonardo Murta</dc:creator>
  <cp:lastModifiedBy>Leonardo Murta</cp:lastModifiedBy>
  <cp:revision>1</cp:revision>
  <dcterms:created xsi:type="dcterms:W3CDTF">2013-11-03T17:15:03Z</dcterms:created>
  <dcterms:modified xsi:type="dcterms:W3CDTF">2013-11-03T17:24:27Z</dcterms:modified>
</cp:coreProperties>
</file>