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603200" cy="34139188"/>
  <p:notesSz cx="6858000" cy="9144000"/>
  <p:defaultTextStyle>
    <a:defPPr>
      <a:defRPr lang="pt-BR"/>
    </a:defPPr>
    <a:lvl1pPr marL="0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1pPr>
    <a:lvl2pPr marL="1706268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2pPr>
    <a:lvl3pPr marL="3412537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3pPr>
    <a:lvl4pPr marL="5118805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4pPr>
    <a:lvl5pPr marL="6825073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5pPr>
    <a:lvl6pPr marL="8531342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6pPr>
    <a:lvl7pPr marL="10237609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7pPr>
    <a:lvl8pPr marL="11943877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8pPr>
    <a:lvl9pPr marL="13650146" algn="l" defTabSz="3412537" rtl="0" eaLnBrk="1" latinLnBrk="0" hangingPunct="1">
      <a:defRPr sz="6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53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o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146" autoAdjust="0"/>
  </p:normalViewPr>
  <p:slideViewPr>
    <p:cSldViewPr>
      <p:cViewPr>
        <p:scale>
          <a:sx n="42" d="100"/>
          <a:sy n="42" d="100"/>
        </p:scale>
        <p:origin x="612" y="54"/>
      </p:cViewPr>
      <p:guideLst>
        <p:guide orient="horz" pos="10753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A3F6-3FBA-4415-AAEF-C5E3E2F0046E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5B9D-AE4F-47C5-BCD9-65F6C788C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2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1pPr>
    <a:lvl2pPr marL="373575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2pPr>
    <a:lvl3pPr marL="747151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3pPr>
    <a:lvl4pPr marL="1120726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4pPr>
    <a:lvl5pPr marL="1494302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5pPr>
    <a:lvl6pPr marL="1867877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6pPr>
    <a:lvl7pPr marL="2241452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7pPr>
    <a:lvl8pPr marL="2615028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8pPr>
    <a:lvl9pPr marL="2988603" algn="l" defTabSz="747151" rtl="0" eaLnBrk="1" latinLnBrk="0" hangingPunct="1">
      <a:defRPr sz="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5B9D-AE4F-47C5-BCD9-65F6C788C0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7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0242" y="10605279"/>
            <a:ext cx="21762720" cy="73177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40481" y="19345540"/>
            <a:ext cx="17922241" cy="87244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0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1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19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2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3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38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4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51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6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469906" y="8534797"/>
            <a:ext cx="19073494" cy="1818227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240533" y="8534797"/>
            <a:ext cx="56802656" cy="1818227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2478" y="21937593"/>
            <a:ext cx="21762720" cy="6780422"/>
          </a:xfrm>
        </p:spPr>
        <p:txBody>
          <a:bodyPr anchor="t"/>
          <a:lstStyle>
            <a:lvl1pPr algn="l">
              <a:defRPr sz="14934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22478" y="14469647"/>
            <a:ext cx="21762720" cy="7467945"/>
          </a:xfrm>
        </p:spPr>
        <p:txBody>
          <a:bodyPr anchor="b"/>
          <a:lstStyle>
            <a:lvl1pPr marL="0" indent="0">
              <a:buNone/>
              <a:defRPr sz="7427">
                <a:solidFill>
                  <a:schemeClr val="tx1">
                    <a:tint val="75000"/>
                  </a:schemeClr>
                </a:solidFill>
              </a:defRPr>
            </a:lvl1pPr>
            <a:lvl2pPr marL="1706470" indent="0">
              <a:buNone/>
              <a:defRPr sz="6716">
                <a:solidFill>
                  <a:schemeClr val="tx1">
                    <a:tint val="75000"/>
                  </a:schemeClr>
                </a:solidFill>
              </a:defRPr>
            </a:lvl2pPr>
            <a:lvl3pPr marL="3412940" indent="0">
              <a:buNone/>
              <a:defRPr sz="6005">
                <a:solidFill>
                  <a:schemeClr val="tx1">
                    <a:tint val="75000"/>
                  </a:schemeClr>
                </a:solidFill>
              </a:defRPr>
            </a:lvl3pPr>
            <a:lvl4pPr marL="5119410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4pPr>
            <a:lvl5pPr marL="6825879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5pPr>
            <a:lvl6pPr marL="8532349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6pPr>
            <a:lvl7pPr marL="10238819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7pPr>
            <a:lvl8pPr marL="11945288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8pPr>
            <a:lvl9pPr marL="13651759" indent="0">
              <a:buNone/>
              <a:defRPr sz="52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0534" y="49723097"/>
            <a:ext cx="37938075" cy="140634488"/>
          </a:xfrm>
        </p:spPr>
        <p:txBody>
          <a:bodyPr/>
          <a:lstStyle>
            <a:lvl1pPr>
              <a:defRPr sz="10430"/>
            </a:lvl1pPr>
            <a:lvl2pPr>
              <a:defRPr sz="9007"/>
            </a:lvl2pPr>
            <a:lvl3pPr>
              <a:defRPr sz="7427"/>
            </a:lvl3pPr>
            <a:lvl4pPr>
              <a:defRPr sz="6716"/>
            </a:lvl4pPr>
            <a:lvl5pPr>
              <a:defRPr sz="6716"/>
            </a:lvl5pPr>
            <a:lvl6pPr>
              <a:defRPr sz="6716"/>
            </a:lvl6pPr>
            <a:lvl7pPr>
              <a:defRPr sz="6716"/>
            </a:lvl7pPr>
            <a:lvl8pPr>
              <a:defRPr sz="6716"/>
            </a:lvl8pPr>
            <a:lvl9pPr>
              <a:defRPr sz="67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05326" y="49723097"/>
            <a:ext cx="37938074" cy="140634488"/>
          </a:xfrm>
        </p:spPr>
        <p:txBody>
          <a:bodyPr/>
          <a:lstStyle>
            <a:lvl1pPr>
              <a:defRPr sz="10430"/>
            </a:lvl1pPr>
            <a:lvl2pPr>
              <a:defRPr sz="9007"/>
            </a:lvl2pPr>
            <a:lvl3pPr>
              <a:defRPr sz="7427"/>
            </a:lvl3pPr>
            <a:lvl4pPr>
              <a:defRPr sz="6716"/>
            </a:lvl4pPr>
            <a:lvl5pPr>
              <a:defRPr sz="6716"/>
            </a:lvl5pPr>
            <a:lvl6pPr>
              <a:defRPr sz="6716"/>
            </a:lvl6pPr>
            <a:lvl7pPr>
              <a:defRPr sz="6716"/>
            </a:lvl7pPr>
            <a:lvl8pPr>
              <a:defRPr sz="6716"/>
            </a:lvl8pPr>
            <a:lvl9pPr>
              <a:defRPr sz="67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0160" y="1367150"/>
            <a:ext cx="23042881" cy="568986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7641809"/>
            <a:ext cx="11312526" cy="3184740"/>
          </a:xfrm>
        </p:spPr>
        <p:txBody>
          <a:bodyPr anchor="b"/>
          <a:lstStyle>
            <a:lvl1pPr marL="0" indent="0">
              <a:buNone/>
              <a:defRPr sz="9007" b="1"/>
            </a:lvl1pPr>
            <a:lvl2pPr marL="1706470" indent="0">
              <a:buNone/>
              <a:defRPr sz="7427" b="1"/>
            </a:lvl2pPr>
            <a:lvl3pPr marL="3412940" indent="0">
              <a:buNone/>
              <a:defRPr sz="6716" b="1"/>
            </a:lvl3pPr>
            <a:lvl4pPr marL="5119410" indent="0">
              <a:buNone/>
              <a:defRPr sz="6005" b="1"/>
            </a:lvl4pPr>
            <a:lvl5pPr marL="6825879" indent="0">
              <a:buNone/>
              <a:defRPr sz="6005" b="1"/>
            </a:lvl5pPr>
            <a:lvl6pPr marL="8532349" indent="0">
              <a:buNone/>
              <a:defRPr sz="6005" b="1"/>
            </a:lvl6pPr>
            <a:lvl7pPr marL="10238819" indent="0">
              <a:buNone/>
              <a:defRPr sz="6005" b="1"/>
            </a:lvl7pPr>
            <a:lvl8pPr marL="11945288" indent="0">
              <a:buNone/>
              <a:defRPr sz="6005" b="1"/>
            </a:lvl8pPr>
            <a:lvl9pPr marL="13651759" indent="0">
              <a:buNone/>
              <a:defRPr sz="600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10826550"/>
            <a:ext cx="11312526" cy="19669549"/>
          </a:xfrm>
        </p:spPr>
        <p:txBody>
          <a:bodyPr/>
          <a:lstStyle>
            <a:lvl1pPr>
              <a:defRPr sz="9007"/>
            </a:lvl1pPr>
            <a:lvl2pPr>
              <a:defRPr sz="7427"/>
            </a:lvl2pPr>
            <a:lvl3pPr>
              <a:defRPr sz="6716"/>
            </a:lvl3pPr>
            <a:lvl4pPr>
              <a:defRPr sz="6005"/>
            </a:lvl4pPr>
            <a:lvl5pPr>
              <a:defRPr sz="6005"/>
            </a:lvl5pPr>
            <a:lvl6pPr>
              <a:defRPr sz="6005"/>
            </a:lvl6pPr>
            <a:lvl7pPr>
              <a:defRPr sz="6005"/>
            </a:lvl7pPr>
            <a:lvl8pPr>
              <a:defRPr sz="6005"/>
            </a:lvl8pPr>
            <a:lvl9pPr>
              <a:defRPr sz="60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3006073" y="7641809"/>
            <a:ext cx="11316971" cy="3184740"/>
          </a:xfrm>
        </p:spPr>
        <p:txBody>
          <a:bodyPr anchor="b"/>
          <a:lstStyle>
            <a:lvl1pPr marL="0" indent="0">
              <a:buNone/>
              <a:defRPr sz="9007" b="1"/>
            </a:lvl1pPr>
            <a:lvl2pPr marL="1706470" indent="0">
              <a:buNone/>
              <a:defRPr sz="7427" b="1"/>
            </a:lvl2pPr>
            <a:lvl3pPr marL="3412940" indent="0">
              <a:buNone/>
              <a:defRPr sz="6716" b="1"/>
            </a:lvl3pPr>
            <a:lvl4pPr marL="5119410" indent="0">
              <a:buNone/>
              <a:defRPr sz="6005" b="1"/>
            </a:lvl4pPr>
            <a:lvl5pPr marL="6825879" indent="0">
              <a:buNone/>
              <a:defRPr sz="6005" b="1"/>
            </a:lvl5pPr>
            <a:lvl6pPr marL="8532349" indent="0">
              <a:buNone/>
              <a:defRPr sz="6005" b="1"/>
            </a:lvl6pPr>
            <a:lvl7pPr marL="10238819" indent="0">
              <a:buNone/>
              <a:defRPr sz="6005" b="1"/>
            </a:lvl7pPr>
            <a:lvl8pPr marL="11945288" indent="0">
              <a:buNone/>
              <a:defRPr sz="6005" b="1"/>
            </a:lvl8pPr>
            <a:lvl9pPr marL="13651759" indent="0">
              <a:buNone/>
              <a:defRPr sz="600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3006073" y="10826550"/>
            <a:ext cx="11316971" cy="19669549"/>
          </a:xfrm>
        </p:spPr>
        <p:txBody>
          <a:bodyPr/>
          <a:lstStyle>
            <a:lvl1pPr>
              <a:defRPr sz="9007"/>
            </a:lvl1pPr>
            <a:lvl2pPr>
              <a:defRPr sz="7427"/>
            </a:lvl2pPr>
            <a:lvl3pPr>
              <a:defRPr sz="6716"/>
            </a:lvl3pPr>
            <a:lvl4pPr>
              <a:defRPr sz="6005"/>
            </a:lvl4pPr>
            <a:lvl5pPr>
              <a:defRPr sz="6005"/>
            </a:lvl5pPr>
            <a:lvl6pPr>
              <a:defRPr sz="6005"/>
            </a:lvl6pPr>
            <a:lvl7pPr>
              <a:defRPr sz="6005"/>
            </a:lvl7pPr>
            <a:lvl8pPr>
              <a:defRPr sz="6005"/>
            </a:lvl8pPr>
            <a:lvl9pPr>
              <a:defRPr sz="60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7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0163" y="1359247"/>
            <a:ext cx="8423276" cy="5784696"/>
          </a:xfrm>
        </p:spPr>
        <p:txBody>
          <a:bodyPr anchor="b"/>
          <a:lstStyle>
            <a:lvl1pPr algn="l">
              <a:defRPr sz="7427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10141" y="1359248"/>
            <a:ext cx="14312900" cy="29136851"/>
          </a:xfrm>
        </p:spPr>
        <p:txBody>
          <a:bodyPr/>
          <a:lstStyle>
            <a:lvl1pPr>
              <a:defRPr sz="11931"/>
            </a:lvl1pPr>
            <a:lvl2pPr>
              <a:defRPr sz="10430"/>
            </a:lvl2pPr>
            <a:lvl3pPr>
              <a:defRPr sz="9007"/>
            </a:lvl3pPr>
            <a:lvl4pPr>
              <a:defRPr sz="7427"/>
            </a:lvl4pPr>
            <a:lvl5pPr>
              <a:defRPr sz="7427"/>
            </a:lvl5pPr>
            <a:lvl6pPr>
              <a:defRPr sz="7427"/>
            </a:lvl6pPr>
            <a:lvl7pPr>
              <a:defRPr sz="7427"/>
            </a:lvl7pPr>
            <a:lvl8pPr>
              <a:defRPr sz="7427"/>
            </a:lvl8pPr>
            <a:lvl9pPr>
              <a:defRPr sz="742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80163" y="7143946"/>
            <a:ext cx="8423276" cy="23352156"/>
          </a:xfrm>
        </p:spPr>
        <p:txBody>
          <a:bodyPr/>
          <a:lstStyle>
            <a:lvl1pPr marL="0" indent="0">
              <a:buNone/>
              <a:defRPr sz="5215"/>
            </a:lvl1pPr>
            <a:lvl2pPr marL="1706470" indent="0">
              <a:buNone/>
              <a:defRPr sz="4504"/>
            </a:lvl2pPr>
            <a:lvl3pPr marL="3412940" indent="0">
              <a:buNone/>
              <a:defRPr sz="3793"/>
            </a:lvl3pPr>
            <a:lvl4pPr marL="5119410" indent="0">
              <a:buNone/>
              <a:defRPr sz="3319"/>
            </a:lvl4pPr>
            <a:lvl5pPr marL="6825879" indent="0">
              <a:buNone/>
              <a:defRPr sz="3319"/>
            </a:lvl5pPr>
            <a:lvl6pPr marL="8532349" indent="0">
              <a:buNone/>
              <a:defRPr sz="3319"/>
            </a:lvl6pPr>
            <a:lvl7pPr marL="10238819" indent="0">
              <a:buNone/>
              <a:defRPr sz="3319"/>
            </a:lvl7pPr>
            <a:lvl8pPr marL="11945288" indent="0">
              <a:buNone/>
              <a:defRPr sz="3319"/>
            </a:lvl8pPr>
            <a:lvl9pPr marL="13651759" indent="0">
              <a:buNone/>
              <a:defRPr sz="331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8406" y="23897434"/>
            <a:ext cx="15361920" cy="2821226"/>
          </a:xfrm>
        </p:spPr>
        <p:txBody>
          <a:bodyPr anchor="b"/>
          <a:lstStyle>
            <a:lvl1pPr algn="l">
              <a:defRPr sz="7427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018406" y="3050400"/>
            <a:ext cx="15361920" cy="20483513"/>
          </a:xfrm>
        </p:spPr>
        <p:txBody>
          <a:bodyPr/>
          <a:lstStyle>
            <a:lvl1pPr marL="0" indent="0">
              <a:buNone/>
              <a:defRPr sz="11931"/>
            </a:lvl1pPr>
            <a:lvl2pPr marL="1706470" indent="0">
              <a:buNone/>
              <a:defRPr sz="10430"/>
            </a:lvl2pPr>
            <a:lvl3pPr marL="3412940" indent="0">
              <a:buNone/>
              <a:defRPr sz="9007"/>
            </a:lvl3pPr>
            <a:lvl4pPr marL="5119410" indent="0">
              <a:buNone/>
              <a:defRPr sz="7427"/>
            </a:lvl4pPr>
            <a:lvl5pPr marL="6825879" indent="0">
              <a:buNone/>
              <a:defRPr sz="7427"/>
            </a:lvl5pPr>
            <a:lvl6pPr marL="8532349" indent="0">
              <a:buNone/>
              <a:defRPr sz="7427"/>
            </a:lvl6pPr>
            <a:lvl7pPr marL="10238819" indent="0">
              <a:buNone/>
              <a:defRPr sz="7427"/>
            </a:lvl7pPr>
            <a:lvl8pPr marL="11945288" indent="0">
              <a:buNone/>
              <a:defRPr sz="7427"/>
            </a:lvl8pPr>
            <a:lvl9pPr marL="13651759" indent="0">
              <a:buNone/>
              <a:defRPr sz="7427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18406" y="26718660"/>
            <a:ext cx="15361920" cy="4006611"/>
          </a:xfrm>
        </p:spPr>
        <p:txBody>
          <a:bodyPr/>
          <a:lstStyle>
            <a:lvl1pPr marL="0" indent="0">
              <a:buNone/>
              <a:defRPr sz="5215"/>
            </a:lvl1pPr>
            <a:lvl2pPr marL="1706470" indent="0">
              <a:buNone/>
              <a:defRPr sz="4504"/>
            </a:lvl2pPr>
            <a:lvl3pPr marL="3412940" indent="0">
              <a:buNone/>
              <a:defRPr sz="3793"/>
            </a:lvl3pPr>
            <a:lvl4pPr marL="5119410" indent="0">
              <a:buNone/>
              <a:defRPr sz="3319"/>
            </a:lvl4pPr>
            <a:lvl5pPr marL="6825879" indent="0">
              <a:buNone/>
              <a:defRPr sz="3319"/>
            </a:lvl5pPr>
            <a:lvl6pPr marL="8532349" indent="0">
              <a:buNone/>
              <a:defRPr sz="3319"/>
            </a:lvl6pPr>
            <a:lvl7pPr marL="10238819" indent="0">
              <a:buNone/>
              <a:defRPr sz="3319"/>
            </a:lvl7pPr>
            <a:lvl8pPr marL="11945288" indent="0">
              <a:buNone/>
              <a:defRPr sz="3319"/>
            </a:lvl8pPr>
            <a:lvl9pPr marL="13651759" indent="0">
              <a:buNone/>
              <a:defRPr sz="331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89000"/>
              </a:schemeClr>
            </a:gs>
            <a:gs pos="59000">
              <a:schemeClr val="accent1">
                <a:tint val="44500"/>
                <a:satMod val="160000"/>
              </a:schemeClr>
            </a:gs>
            <a:gs pos="79000">
              <a:schemeClr val="accent1">
                <a:tint val="23500"/>
                <a:satMod val="160000"/>
                <a:alpha val="0"/>
                <a:lumMod val="96000"/>
                <a:lumOff val="4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80160" y="1367150"/>
            <a:ext cx="23042881" cy="5689865"/>
          </a:xfrm>
          <a:prstGeom prst="rect">
            <a:avLst/>
          </a:prstGeom>
        </p:spPr>
        <p:txBody>
          <a:bodyPr vert="horz" lIns="431946" tIns="215972" rIns="431946" bIns="21597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7965814"/>
            <a:ext cx="23042881" cy="22530286"/>
          </a:xfrm>
          <a:prstGeom prst="rect">
            <a:avLst/>
          </a:prstGeom>
        </p:spPr>
        <p:txBody>
          <a:bodyPr vert="horz" lIns="431946" tIns="215972" rIns="431946" bIns="21597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31641972"/>
            <a:ext cx="5974081" cy="1817596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l">
              <a:defRPr sz="4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A695-834F-45BB-8E42-59A5A63F84A3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747762" y="31641972"/>
            <a:ext cx="8107680" cy="1817596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ctr">
              <a:defRPr sz="4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8348960" y="31641972"/>
            <a:ext cx="5974081" cy="1817596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r">
              <a:defRPr sz="4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12940" rtl="0" eaLnBrk="1" latinLnBrk="0" hangingPunct="1">
        <a:spcBef>
          <a:spcPct val="0"/>
        </a:spcBef>
        <a:buNone/>
        <a:defRPr sz="16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9852" indent="-1279852" algn="l" defTabSz="3412940" rtl="0" eaLnBrk="1" latinLnBrk="0" hangingPunct="1">
        <a:spcBef>
          <a:spcPct val="20000"/>
        </a:spcBef>
        <a:buFont typeface="Arial" pitchFamily="34" charset="0"/>
        <a:buChar char="•"/>
        <a:defRPr sz="11931" kern="1200">
          <a:solidFill>
            <a:schemeClr val="tx1"/>
          </a:solidFill>
          <a:latin typeface="+mn-lt"/>
          <a:ea typeface="+mn-ea"/>
          <a:cs typeface="+mn-cs"/>
        </a:defRPr>
      </a:lvl1pPr>
      <a:lvl2pPr marL="2773013" indent="-1066544" algn="l" defTabSz="3412940" rtl="0" eaLnBrk="1" latinLnBrk="0" hangingPunct="1">
        <a:spcBef>
          <a:spcPct val="20000"/>
        </a:spcBef>
        <a:buFont typeface="Arial" pitchFamily="34" charset="0"/>
        <a:buChar char="–"/>
        <a:defRPr sz="10430" kern="1200">
          <a:solidFill>
            <a:schemeClr val="tx1"/>
          </a:solidFill>
          <a:latin typeface="+mn-lt"/>
          <a:ea typeface="+mn-ea"/>
          <a:cs typeface="+mn-cs"/>
        </a:defRPr>
      </a:lvl2pPr>
      <a:lvl3pPr marL="4266175" indent="-853235" algn="l" defTabSz="3412940" rtl="0" eaLnBrk="1" latinLnBrk="0" hangingPunct="1">
        <a:spcBef>
          <a:spcPct val="20000"/>
        </a:spcBef>
        <a:buFont typeface="Arial" pitchFamily="34" charset="0"/>
        <a:buChar char="•"/>
        <a:defRPr sz="9007" kern="1200">
          <a:solidFill>
            <a:schemeClr val="tx1"/>
          </a:solidFill>
          <a:latin typeface="+mn-lt"/>
          <a:ea typeface="+mn-ea"/>
          <a:cs typeface="+mn-cs"/>
        </a:defRPr>
      </a:lvl3pPr>
      <a:lvl4pPr marL="5972644" indent="-853235" algn="l" defTabSz="3412940" rtl="0" eaLnBrk="1" latinLnBrk="0" hangingPunct="1">
        <a:spcBef>
          <a:spcPct val="20000"/>
        </a:spcBef>
        <a:buFont typeface="Arial" pitchFamily="34" charset="0"/>
        <a:buChar char="–"/>
        <a:defRPr sz="7427" kern="1200">
          <a:solidFill>
            <a:schemeClr val="tx1"/>
          </a:solidFill>
          <a:latin typeface="+mn-lt"/>
          <a:ea typeface="+mn-ea"/>
          <a:cs typeface="+mn-cs"/>
        </a:defRPr>
      </a:lvl4pPr>
      <a:lvl5pPr marL="7679115" indent="-853235" algn="l" defTabSz="3412940" rtl="0" eaLnBrk="1" latinLnBrk="0" hangingPunct="1">
        <a:spcBef>
          <a:spcPct val="20000"/>
        </a:spcBef>
        <a:buFont typeface="Arial" pitchFamily="34" charset="0"/>
        <a:buChar char="»"/>
        <a:defRPr sz="7427" kern="1200">
          <a:solidFill>
            <a:schemeClr val="tx1"/>
          </a:solidFill>
          <a:latin typeface="+mn-lt"/>
          <a:ea typeface="+mn-ea"/>
          <a:cs typeface="+mn-cs"/>
        </a:defRPr>
      </a:lvl5pPr>
      <a:lvl6pPr marL="9385583" indent="-853235" algn="l" defTabSz="3412940" rtl="0" eaLnBrk="1" latinLnBrk="0" hangingPunct="1">
        <a:spcBef>
          <a:spcPct val="20000"/>
        </a:spcBef>
        <a:buFont typeface="Arial" pitchFamily="34" charset="0"/>
        <a:buChar char="•"/>
        <a:defRPr sz="7427" kern="1200">
          <a:solidFill>
            <a:schemeClr val="tx1"/>
          </a:solidFill>
          <a:latin typeface="+mn-lt"/>
          <a:ea typeface="+mn-ea"/>
          <a:cs typeface="+mn-cs"/>
        </a:defRPr>
      </a:lvl6pPr>
      <a:lvl7pPr marL="11092053" indent="-853235" algn="l" defTabSz="3412940" rtl="0" eaLnBrk="1" latinLnBrk="0" hangingPunct="1">
        <a:spcBef>
          <a:spcPct val="20000"/>
        </a:spcBef>
        <a:buFont typeface="Arial" pitchFamily="34" charset="0"/>
        <a:buChar char="•"/>
        <a:defRPr sz="7427" kern="1200">
          <a:solidFill>
            <a:schemeClr val="tx1"/>
          </a:solidFill>
          <a:latin typeface="+mn-lt"/>
          <a:ea typeface="+mn-ea"/>
          <a:cs typeface="+mn-cs"/>
        </a:defRPr>
      </a:lvl7pPr>
      <a:lvl8pPr marL="12798524" indent="-853235" algn="l" defTabSz="3412940" rtl="0" eaLnBrk="1" latinLnBrk="0" hangingPunct="1">
        <a:spcBef>
          <a:spcPct val="20000"/>
        </a:spcBef>
        <a:buFont typeface="Arial" pitchFamily="34" charset="0"/>
        <a:buChar char="•"/>
        <a:defRPr sz="7427" kern="1200">
          <a:solidFill>
            <a:schemeClr val="tx1"/>
          </a:solidFill>
          <a:latin typeface="+mn-lt"/>
          <a:ea typeface="+mn-ea"/>
          <a:cs typeface="+mn-cs"/>
        </a:defRPr>
      </a:lvl8pPr>
      <a:lvl9pPr marL="14504994" indent="-853235" algn="l" defTabSz="3412940" rtl="0" eaLnBrk="1" latinLnBrk="0" hangingPunct="1">
        <a:spcBef>
          <a:spcPct val="20000"/>
        </a:spcBef>
        <a:buFont typeface="Arial" pitchFamily="34" charset="0"/>
        <a:buChar char="•"/>
        <a:defRPr sz="74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1pPr>
      <a:lvl2pPr marL="1706470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2pPr>
      <a:lvl3pPr marL="3412940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3pPr>
      <a:lvl4pPr marL="5119410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4pPr>
      <a:lvl5pPr marL="6825879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5pPr>
      <a:lvl6pPr marL="8532349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6pPr>
      <a:lvl7pPr marL="10238819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7pPr>
      <a:lvl8pPr marL="11945288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8pPr>
      <a:lvl9pPr marL="13651759" algn="l" defTabSz="3412940" rtl="0" eaLnBrk="1" latinLnBrk="0" hangingPunct="1">
        <a:defRPr sz="67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398" y="31328315"/>
            <a:ext cx="5021308" cy="2068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247" y="31328316"/>
            <a:ext cx="4917751" cy="2068731"/>
          </a:xfrm>
          <a:prstGeom prst="rect">
            <a:avLst/>
          </a:prstGeom>
        </p:spPr>
      </p:pic>
      <p:sp>
        <p:nvSpPr>
          <p:cNvPr id="68" name="Retângulo de cantos arredondados 10"/>
          <p:cNvSpPr/>
          <p:nvPr/>
        </p:nvSpPr>
        <p:spPr>
          <a:xfrm>
            <a:off x="12884572" y="31092616"/>
            <a:ext cx="12449338" cy="2768374"/>
          </a:xfrm>
          <a:prstGeom prst="roundRect">
            <a:avLst>
              <a:gd name="adj" fmla="val 984"/>
            </a:avLst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724" tIns="37361" rIns="74724" bIns="37361" numCol="1" rtlCol="0" anchor="t"/>
          <a:lstStyle/>
          <a:p>
            <a:pPr algn="just"/>
            <a:r>
              <a:rPr lang="en-US" sz="3793" dirty="0"/>
              <a:t>Overhead</a:t>
            </a:r>
          </a:p>
          <a:p>
            <a:pPr marL="361249" indent="-361249" algn="just">
              <a:buFont typeface="Arial" pitchFamily="34" charset="0"/>
              <a:buChar char="•"/>
            </a:pPr>
            <a:endParaRPr lang="en-US" sz="2845" dirty="0"/>
          </a:p>
          <a:p>
            <a:pPr marL="361249" indent="-361249" algn="just">
              <a:buFont typeface="Arial" pitchFamily="34" charset="0"/>
              <a:buChar char="•"/>
            </a:pPr>
            <a:endParaRPr lang="en-US" sz="2845" dirty="0"/>
          </a:p>
          <a:p>
            <a:pPr algn="just"/>
            <a:endParaRPr lang="en-US" sz="2845" dirty="0"/>
          </a:p>
          <a:p>
            <a:pPr algn="just"/>
            <a:endParaRPr lang="en-US" sz="2212" dirty="0"/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528" dirty="0"/>
              <a:t>slow.py invokes a slow external function </a:t>
            </a:r>
            <a:r>
              <a:rPr lang="en-US" sz="2528" dirty="0"/>
              <a:t>like most </a:t>
            </a:r>
            <a:r>
              <a:rPr lang="en-US" sz="2528" dirty="0"/>
              <a:t>experiments do, compensating overhead</a:t>
            </a:r>
            <a:endParaRPr lang="en-US" sz="2528" dirty="0"/>
          </a:p>
          <a:p>
            <a:pPr marL="361249" indent="-361249" algn="just">
              <a:buFont typeface="Arial" pitchFamily="34" charset="0"/>
              <a:buChar char="•"/>
            </a:pPr>
            <a:endParaRPr lang="en-US" sz="2845" dirty="0"/>
          </a:p>
          <a:p>
            <a:pPr marL="361249" indent="-361249" algn="just">
              <a:buFont typeface="Arial" pitchFamily="34" charset="0"/>
              <a:buChar char="•"/>
            </a:pPr>
            <a:endParaRPr lang="en-US" sz="2845" dirty="0"/>
          </a:p>
          <a:p>
            <a:pPr algn="just"/>
            <a:endParaRPr lang="en-US" sz="2845" dirty="0"/>
          </a:p>
          <a:p>
            <a:pPr algn="just"/>
            <a:endParaRPr lang="en-US" sz="2845" dirty="0"/>
          </a:p>
          <a:p>
            <a:pPr algn="just"/>
            <a:r>
              <a:rPr lang="en-US" sz="2845" dirty="0"/>
              <a:t>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25" y="228612"/>
            <a:ext cx="3793067" cy="301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24505" y="485924"/>
            <a:ext cx="17596137" cy="2750671"/>
          </a:xfrm>
          <a:prstGeom prst="rect">
            <a:avLst/>
          </a:prstGeom>
          <a:noFill/>
        </p:spPr>
        <p:txBody>
          <a:bodyPr wrap="square" lIns="74724" tIns="37361" rIns="74724" bIns="37361">
            <a:spAutoFit/>
            <a:scene3d>
              <a:camera prst="orthographicFront">
                <a:rot lat="0" lon="0" rev="0"/>
              </a:camera>
              <a:lightRig rig="flood" dir="t"/>
            </a:scene3d>
            <a:sp3d contourW="6350" prstMaterial="matte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Fine-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grained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Provenance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Collection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over Scripts 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Through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Program</a:t>
            </a:r>
            <a:r>
              <a:rPr lang="pt-BR" sz="8692" b="1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8692" b="1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Slicing</a:t>
            </a:r>
            <a:endParaRPr lang="pt-BR" sz="8692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5336" y="3073373"/>
            <a:ext cx="14681869" cy="634707"/>
          </a:xfrm>
          <a:prstGeom prst="rect">
            <a:avLst/>
          </a:prstGeom>
          <a:noFill/>
        </p:spPr>
        <p:txBody>
          <a:bodyPr wrap="square" lIns="74724" tIns="37361" rIns="74724" bIns="37361" rtlCol="0">
            <a:spAutoFit/>
          </a:bodyPr>
          <a:lstStyle/>
          <a:p>
            <a:r>
              <a:rPr lang="pt-BR" sz="3634" dirty="0"/>
              <a:t>https://github.com/gems-uff/noworkflow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7555" y="4836349"/>
            <a:ext cx="9729285" cy="2877104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724" tIns="37361" rIns="74724" bIns="37361" numCol="1" rtlCol="0" anchor="t"/>
          <a:lstStyle/>
          <a:p>
            <a:pPr algn="just"/>
            <a:r>
              <a:rPr lang="en-US" sz="3793" dirty="0"/>
              <a:t>Motivation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Most existing approaches for capturing provenance of scripts either require annotations or capture provenance at coarse-grain</a:t>
            </a:r>
          </a:p>
          <a:p>
            <a:pPr marL="696156" lvl="1" indent="-361249" algn="just">
              <a:buFont typeface="Arial" pitchFamily="34" charset="0"/>
              <a:buChar char="•"/>
            </a:pPr>
            <a:r>
              <a:rPr lang="en-US" sz="2845" dirty="0"/>
              <a:t>Files, functions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False-positives: “Should </a:t>
            </a:r>
            <a:r>
              <a:rPr lang="en-US" sz="2845" i="1" dirty="0"/>
              <a:t>show </a:t>
            </a:r>
            <a:r>
              <a:rPr lang="en-US" sz="2845" dirty="0"/>
              <a:t>depend on </a:t>
            </a:r>
            <a:r>
              <a:rPr lang="en-US" sz="2845" i="1" dirty="0"/>
              <a:t>process</a:t>
            </a:r>
            <a:r>
              <a:rPr lang="en-US" sz="2845" dirty="0"/>
              <a:t>?”</a:t>
            </a:r>
          </a:p>
          <a:p>
            <a:pPr marL="722496" lvl="1" indent="-356231" algn="just" defTabSz="2400796">
              <a:buFont typeface="Arial" pitchFamily="34" charset="0"/>
              <a:buChar char="•"/>
              <a:tabLst>
                <a:tab pos="1491404" algn="l"/>
              </a:tabLst>
            </a:pPr>
            <a:endParaRPr lang="en-US" sz="2845" dirty="0"/>
          </a:p>
          <a:p>
            <a:pPr marL="722496" lvl="1" indent="-356231" algn="just" defTabSz="2400796">
              <a:buFont typeface="Arial" pitchFamily="34" charset="0"/>
              <a:buChar char="•"/>
              <a:tabLst>
                <a:tab pos="1491404" algn="l"/>
              </a:tabLst>
            </a:pPr>
            <a:endParaRPr lang="en-US" sz="2845" dirty="0"/>
          </a:p>
          <a:p>
            <a:pPr marL="722496" lvl="1" indent="-361249" algn="just">
              <a:buFont typeface="Arial" pitchFamily="34" charset="0"/>
              <a:buChar char="•"/>
            </a:pPr>
            <a:endParaRPr lang="en-US" sz="2845" dirty="0"/>
          </a:p>
        </p:txBody>
      </p:sp>
      <p:sp>
        <p:nvSpPr>
          <p:cNvPr id="58" name="Retângulo de cantos arredondados 10"/>
          <p:cNvSpPr/>
          <p:nvPr/>
        </p:nvSpPr>
        <p:spPr>
          <a:xfrm>
            <a:off x="227554" y="10299064"/>
            <a:ext cx="25106355" cy="2449642"/>
          </a:xfrm>
          <a:prstGeom prst="roundRect">
            <a:avLst>
              <a:gd name="adj" fmla="val 2079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724" tIns="37361" rIns="74724" bIns="37361" numCol="1" rtlCol="0" anchor="t"/>
          <a:lstStyle/>
          <a:p>
            <a:pPr algn="just"/>
            <a:r>
              <a:rPr lang="en-US" sz="3793" dirty="0" err="1"/>
              <a:t>noWorkflow</a:t>
            </a:r>
            <a:endParaRPr lang="en-US" sz="3793" dirty="0"/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b="1" dirty="0"/>
              <a:t>Transparently</a:t>
            </a:r>
            <a:r>
              <a:rPr lang="en-US" sz="2845" dirty="0"/>
              <a:t> captures provenance of Python scripts: no changes required!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Allows users to analyze provenance data: SQL queries, Prolog queries, graph visualizations, </a:t>
            </a:r>
            <a:r>
              <a:rPr lang="en-US" sz="2845" dirty="0" err="1"/>
              <a:t>Jupyter</a:t>
            </a:r>
            <a:r>
              <a:rPr lang="en-US" sz="2845" dirty="0"/>
              <a:t> Notebook.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Install: </a:t>
            </a:r>
            <a:r>
              <a:rPr lang="en-US" sz="2845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pip install </a:t>
            </a:r>
            <a:r>
              <a:rPr lang="en-US" sz="2845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noworkflow</a:t>
            </a:r>
            <a:r>
              <a:rPr lang="en-US" sz="2845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[all]</a:t>
            </a:r>
          </a:p>
          <a:p>
            <a:pPr marL="366265" indent="-366265" algn="just">
              <a:buFont typeface="Arial" panose="020B0604020202020204" pitchFamily="34" charset="0"/>
              <a:buChar char="•"/>
            </a:pPr>
            <a:r>
              <a:rPr lang="en-US" sz="2845" dirty="0"/>
              <a:t>Run: </a:t>
            </a:r>
            <a:r>
              <a:rPr lang="en-US" sz="2845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now run –e Tracker happy.py</a:t>
            </a:r>
            <a:endParaRPr lang="en-US" sz="2845" dirty="0"/>
          </a:p>
        </p:txBody>
      </p:sp>
      <p:sp>
        <p:nvSpPr>
          <p:cNvPr id="62" name="CaixaDeTexto 6"/>
          <p:cNvSpPr txBox="1"/>
          <p:nvPr/>
        </p:nvSpPr>
        <p:spPr>
          <a:xfrm>
            <a:off x="214341" y="3788704"/>
            <a:ext cx="25119569" cy="659138"/>
          </a:xfrm>
          <a:prstGeom prst="rect">
            <a:avLst/>
          </a:prstGeom>
          <a:noFill/>
        </p:spPr>
        <p:txBody>
          <a:bodyPr wrap="square" lIns="74724" tIns="37361" rIns="74724" bIns="37361" rtlCol="0">
            <a:spAutoFit/>
          </a:bodyPr>
          <a:lstStyle/>
          <a:p>
            <a:r>
              <a:rPr lang="pt-BR" sz="3793" b="1" dirty="0"/>
              <a:t>João Felipe Pimentel (UFF)</a:t>
            </a:r>
            <a:r>
              <a:rPr lang="pt-BR" sz="3793" dirty="0"/>
              <a:t>,</a:t>
            </a:r>
            <a:r>
              <a:rPr lang="pt-BR" sz="3793" b="1" dirty="0"/>
              <a:t> </a:t>
            </a:r>
            <a:r>
              <a:rPr lang="pt-BR" sz="3793" dirty="0"/>
              <a:t>Juliana Freire (NYU), Leonardo Murta (UFF</a:t>
            </a:r>
            <a:r>
              <a:rPr lang="pt-BR" sz="3793" dirty="0"/>
              <a:t>), Vanessa Braganholo (UFF</a:t>
            </a:r>
            <a:r>
              <a:rPr lang="pt-BR" sz="3793" dirty="0"/>
              <a:t>)</a:t>
            </a:r>
            <a:endParaRPr lang="pt-BR" sz="3793" dirty="0"/>
          </a:p>
        </p:txBody>
      </p:sp>
      <p:grpSp>
        <p:nvGrpSpPr>
          <p:cNvPr id="3" name="Group 2"/>
          <p:cNvGrpSpPr/>
          <p:nvPr/>
        </p:nvGrpSpPr>
        <p:grpSpPr>
          <a:xfrm>
            <a:off x="224504" y="12973139"/>
            <a:ext cx="12453033" cy="9218727"/>
            <a:chOff x="11449497" y="6120980"/>
            <a:chExt cx="13528234" cy="10476372"/>
          </a:xfrm>
        </p:grpSpPr>
        <p:sp>
          <p:nvSpPr>
            <p:cNvPr id="65" name="Retângulo de cantos arredondados 10"/>
            <p:cNvSpPr/>
            <p:nvPr/>
          </p:nvSpPr>
          <p:spPr>
            <a:xfrm>
              <a:off x="11449497" y="6120980"/>
              <a:ext cx="13528234" cy="10476372"/>
            </a:xfrm>
            <a:prstGeom prst="roundRect">
              <a:avLst>
                <a:gd name="adj" fmla="val 761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4724" tIns="37361" rIns="74724" bIns="37361" numCol="1" rtlCol="0" anchor="t"/>
            <a:lstStyle/>
            <a:p>
              <a:pPr algn="just"/>
              <a:endParaRPr lang="en-US" sz="2845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just"/>
              <a:endParaRPr lang="en-US" sz="2845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just"/>
              <a:endParaRPr lang="en-US" sz="2845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just"/>
              <a:endParaRPr lang="en-US" sz="2845" dirty="0"/>
            </a:p>
            <a:p>
              <a:pPr algn="just"/>
              <a:endParaRPr lang="pt-BR" sz="2845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710837" y="6409012"/>
              <a:ext cx="13060140" cy="1005572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1| DRY_RUN = ...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2|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45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process(number):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 &gt;= 10: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new_number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str_number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0,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(number)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6|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str_number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7|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new_number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(char) ** 2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8|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number = </a:t>
              </a:r>
              <a:r>
                <a:rPr lang="en-US" sz="2845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new_number</a:t>
              </a:r>
              <a:endParaRPr lang="en-US" sz="2845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9|     return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10|</a:t>
              </a:r>
              <a:endParaRPr lang="en-US" sz="2845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11| </a:t>
              </a:r>
              <a:r>
                <a:rPr lang="en-US" sz="2845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show(number):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not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 7):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"unhappy number"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"happy number"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15|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16|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2 ** 4000</a:t>
              </a:r>
              <a:endParaRPr lang="en-US" sz="2845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final = process(n)</a:t>
              </a:r>
              <a:b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DRY_RUN:</a:t>
              </a:r>
            </a:p>
            <a:p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19|     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final = 7</a:t>
              </a:r>
              <a:b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45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20|</a:t>
              </a:r>
              <a:r>
                <a:rPr lang="en-US" sz="284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print(show(final))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531477" y="6409012"/>
              <a:ext cx="1870342" cy="657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16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happy.py</a:t>
              </a:r>
              <a:endParaRPr lang="pt-BR" sz="316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6" name="Retângulo de cantos arredondados 10"/>
          <p:cNvSpPr/>
          <p:nvPr/>
        </p:nvSpPr>
        <p:spPr>
          <a:xfrm>
            <a:off x="227556" y="31092616"/>
            <a:ext cx="12449981" cy="2768374"/>
          </a:xfrm>
          <a:prstGeom prst="roundRect">
            <a:avLst>
              <a:gd name="adj" fmla="val 1868"/>
            </a:avLst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724" tIns="37361" rIns="74724" bIns="37361" numCol="1" rtlCol="0" anchor="t"/>
          <a:lstStyle/>
          <a:p>
            <a:pPr algn="just"/>
            <a:r>
              <a:rPr lang="en-US" sz="3793" dirty="0"/>
              <a:t>Limitations</a:t>
            </a:r>
            <a:endParaRPr lang="en-US" sz="2845" dirty="0">
              <a:solidFill>
                <a:prstClr val="black"/>
              </a:solidFill>
            </a:endParaRP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>
                <a:solidFill>
                  <a:prstClr val="black"/>
                </a:solidFill>
              </a:rPr>
              <a:t>Do not track dependencies on complex data structures and some syntactic constructs, such as list, objects (e.g.: file handlers), exceptions, and generators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>
                <a:solidFill>
                  <a:prstClr val="black"/>
                </a:solidFill>
              </a:rPr>
              <a:t>Python sub-set: one line per statement and one statement per line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Visualization may not be well suited for huge dependency graphs</a:t>
            </a:r>
          </a:p>
          <a:p>
            <a:pPr marL="361249" indent="-361249" algn="just">
              <a:buFont typeface="Arial" pitchFamily="34" charset="0"/>
              <a:buChar char="•"/>
            </a:pPr>
            <a:endParaRPr lang="en-US" sz="2845" dirty="0"/>
          </a:p>
          <a:p>
            <a:pPr algn="just"/>
            <a:endParaRPr lang="en-US" sz="2845" b="1" dirty="0"/>
          </a:p>
          <a:p>
            <a:pPr marL="361249" indent="-361249" algn="just">
              <a:buFont typeface="Arial" panose="020B0604020202020204" pitchFamily="34" charset="0"/>
              <a:buChar char="•"/>
            </a:pPr>
            <a:endParaRPr lang="en-US" sz="2845" b="1" dirty="0"/>
          </a:p>
          <a:p>
            <a:pPr marL="361249" indent="-361249" algn="just">
              <a:buFont typeface="Arial" panose="020B0604020202020204" pitchFamily="34" charset="0"/>
              <a:buChar char="•"/>
            </a:pPr>
            <a:endParaRPr lang="en-US" sz="2845" b="1" dirty="0"/>
          </a:p>
          <a:p>
            <a:pPr marL="361249" indent="-361249" algn="just">
              <a:buFont typeface="Arial" panose="020B0604020202020204" pitchFamily="34" charset="0"/>
              <a:buChar char="•"/>
            </a:pPr>
            <a:endParaRPr lang="en-US" sz="2845" b="1" dirty="0"/>
          </a:p>
          <a:p>
            <a:pPr marL="361249" indent="-361249" algn="just">
              <a:buFont typeface="Arial" panose="020B0604020202020204" pitchFamily="34" charset="0"/>
              <a:buChar char="•"/>
            </a:pPr>
            <a:endParaRPr lang="en-US" sz="2845" dirty="0"/>
          </a:p>
          <a:p>
            <a:pPr algn="just"/>
            <a:endParaRPr lang="pt-BR" sz="2845" dirty="0"/>
          </a:p>
        </p:txBody>
      </p:sp>
      <p:grpSp>
        <p:nvGrpSpPr>
          <p:cNvPr id="8" name="Group 7"/>
          <p:cNvGrpSpPr/>
          <p:nvPr/>
        </p:nvGrpSpPr>
        <p:grpSpPr>
          <a:xfrm>
            <a:off x="227556" y="22503427"/>
            <a:ext cx="25106354" cy="8278879"/>
            <a:chOff x="288000" y="16885384"/>
            <a:chExt cx="31775229" cy="104779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305" y="17801339"/>
              <a:ext cx="30963440" cy="9562001"/>
            </a:xfrm>
            <a:prstGeom prst="rect">
              <a:avLst/>
            </a:prstGeom>
          </p:spPr>
        </p:pic>
        <p:sp>
          <p:nvSpPr>
            <p:cNvPr id="69" name="Retângulo de cantos arredondados 10"/>
            <p:cNvSpPr/>
            <p:nvPr/>
          </p:nvSpPr>
          <p:spPr>
            <a:xfrm>
              <a:off x="288000" y="16885384"/>
              <a:ext cx="31775229" cy="10476372"/>
            </a:xfrm>
            <a:prstGeom prst="roundRect">
              <a:avLst>
                <a:gd name="adj" fmla="val 761"/>
              </a:avLst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4724" tIns="37361" rIns="74724" bIns="37361" numCol="1" rtlCol="0" anchor="t"/>
            <a:lstStyle/>
            <a:p>
              <a:pPr algn="just"/>
              <a:r>
                <a:rPr lang="en-US" sz="3793" dirty="0"/>
                <a:t>Dataflow</a:t>
              </a:r>
              <a:r>
                <a:rPr lang="en-US" sz="3793" dirty="0"/>
                <a:t>: </a:t>
              </a:r>
              <a:r>
                <a:rPr lang="en-US" sz="2845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now </a:t>
              </a:r>
              <a:r>
                <a:rPr lang="en-US" sz="2845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dataflow –m simulation –-rank-line | dot –</a:t>
              </a:r>
              <a:r>
                <a:rPr lang="en-US" sz="2845" b="1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Tpng</a:t>
              </a:r>
              <a:r>
                <a:rPr lang="en-US" sz="2845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fig.png</a:t>
              </a:r>
              <a:endParaRPr lang="en-US" sz="2845" dirty="0">
                <a:solidFill>
                  <a:schemeClr val="accent1"/>
                </a:solidFill>
              </a:endParaRPr>
            </a:p>
            <a:p>
              <a:pPr algn="just"/>
              <a:r>
                <a:rPr lang="en-US" sz="3793" dirty="0"/>
                <a:t> </a:t>
              </a:r>
              <a:endParaRPr lang="en-US" sz="3793" dirty="0"/>
            </a:p>
          </p:txBody>
        </p:sp>
      </p:grpSp>
      <p:sp>
        <p:nvSpPr>
          <p:cNvPr id="67" name="Retângulo de cantos arredondados 10"/>
          <p:cNvSpPr/>
          <p:nvPr/>
        </p:nvSpPr>
        <p:spPr>
          <a:xfrm>
            <a:off x="227556" y="7941034"/>
            <a:ext cx="9733580" cy="2130450"/>
          </a:xfrm>
          <a:prstGeom prst="roundRect">
            <a:avLst>
              <a:gd name="adj" fmla="val 27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724" tIns="37361" rIns="74724" bIns="37361" numCol="1" rtlCol="0" anchor="t"/>
          <a:lstStyle/>
          <a:p>
            <a:pPr algn="just"/>
            <a:r>
              <a:rPr lang="en-US" sz="3793" dirty="0"/>
              <a:t>Solution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Dynamic program slicing, with configurable depth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Combine Python’s tracer and profiler </a:t>
            </a:r>
          </a:p>
          <a:p>
            <a:pPr marL="361249" indent="-361249" algn="just">
              <a:buFont typeface="Arial" pitchFamily="34" charset="0"/>
              <a:buChar char="•"/>
            </a:pPr>
            <a:r>
              <a:rPr lang="en-US" sz="2845" dirty="0"/>
              <a:t>Capture variable dependencies and values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884573" y="12973591"/>
            <a:ext cx="12449981" cy="9218276"/>
            <a:chOff x="288000" y="27648000"/>
            <a:chExt cx="15757007" cy="11666880"/>
          </a:xfrm>
        </p:grpSpPr>
        <p:sp>
          <p:nvSpPr>
            <p:cNvPr id="70" name="Retângulo de cantos arredondados 10"/>
            <p:cNvSpPr/>
            <p:nvPr/>
          </p:nvSpPr>
          <p:spPr>
            <a:xfrm>
              <a:off x="288000" y="27648000"/>
              <a:ext cx="15757007" cy="11666880"/>
            </a:xfrm>
            <a:prstGeom prst="roundRect">
              <a:avLst>
                <a:gd name="adj" fmla="val 629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4724" tIns="37361" rIns="74724" bIns="37361" numCol="1" rtlCol="0" anchor="t"/>
            <a:lstStyle/>
            <a:p>
              <a:pPr algn="just"/>
              <a:r>
                <a:rPr lang="en-US" sz="3793" dirty="0"/>
                <a:t>Queries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0000" y="28672828"/>
              <a:ext cx="14872841" cy="35633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v2.name, v2.line</a:t>
              </a:r>
            </a:p>
            <a:p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slicing_variable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v,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slicing_dependency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d,  </a:t>
              </a:r>
            </a:p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slicing_variable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v2</a:t>
              </a:r>
            </a:p>
            <a:p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d.dependent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v.id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d.trial_id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v.trial_id</a:t>
              </a:r>
              <a:endParaRPr lang="en-US" sz="2528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d.supplier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v2.id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d.trial_id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v2.trial_id</a:t>
              </a:r>
            </a:p>
            <a:p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v2.name =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"process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v2.line = 17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d.trial_id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0000" y="33700618"/>
              <a:ext cx="14892584" cy="40556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?- variable(1, _, Id, 'final', 17,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</a:t>
              </a:r>
              <a:r>
                <a:rPr lang="en-US" sz="2528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528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variable_dependencies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Id, X).</a:t>
              </a:r>
            </a:p>
            <a:p>
              <a:r>
                <a:rPr lang="es-ES_tradnl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 = 24,</a:t>
              </a:r>
              <a:endParaRPr lang="en-US" sz="2528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_tradnl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[variable(1, 1, 24, final, 17, '1', 1455903187.908933),</a:t>
              </a:r>
              <a:endParaRPr lang="en-US" sz="2528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_tradnl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variable(1, 1, 23, 'call process', 17, 'now(n/a)', 1455903187.908886),</a:t>
              </a:r>
            </a:p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variable(1, 2, 22, return, 9, '1', 1455903187.908853),</a:t>
              </a:r>
            </a:p>
            <a:p>
              <a:r>
                <a:rPr lang="en-US" sz="2528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..., variable(1, 1, 4, n, 16, '10', 1455903187.908002)]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000" y="32212257"/>
              <a:ext cx="14892584" cy="122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5" dirty="0"/>
                <a:t>SQL query: which variables depend on “process” in line 17. </a:t>
              </a:r>
              <a:br>
                <a:rPr lang="en-US" sz="2845" dirty="0"/>
              </a:br>
              <a:r>
                <a:rPr lang="en-US" sz="2845" dirty="0"/>
                <a:t>The result is “final” in line 17, without transitive dependencies.</a:t>
              </a:r>
              <a:endParaRPr lang="en-US" sz="2845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0000" y="37732492"/>
              <a:ext cx="14892584" cy="122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5" dirty="0"/>
                <a:t>Prolog query: “final” in line 17 depends on which variables?</a:t>
              </a:r>
              <a:br>
                <a:rPr lang="en-US" sz="2845" dirty="0"/>
              </a:br>
              <a:r>
                <a:rPr lang="en-US" sz="2845" dirty="0"/>
                <a:t>The result is a list of transitive dependencies.</a:t>
              </a:r>
              <a:endParaRPr lang="en-US" sz="2845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148474" y="4836349"/>
            <a:ext cx="15185436" cy="5235134"/>
            <a:chOff x="16380000" y="27648000"/>
            <a:chExt cx="15683229" cy="5406746"/>
          </a:xfrm>
        </p:grpSpPr>
        <p:sp>
          <p:nvSpPr>
            <p:cNvPr id="75" name="Retângulo de cantos arredondados 10"/>
            <p:cNvSpPr/>
            <p:nvPr/>
          </p:nvSpPr>
          <p:spPr>
            <a:xfrm>
              <a:off x="16380000" y="27648000"/>
              <a:ext cx="15683229" cy="5406746"/>
            </a:xfrm>
            <a:prstGeom prst="roundRect">
              <a:avLst>
                <a:gd name="adj" fmla="val 150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4724" tIns="37361" rIns="74724" bIns="37361" numCol="1" rtlCol="0" anchor="t"/>
            <a:lstStyle/>
            <a:p>
              <a:pPr algn="just"/>
              <a:r>
                <a:rPr lang="en-US" sz="3793" dirty="0"/>
                <a:t>Model</a:t>
              </a:r>
              <a:endParaRPr lang="en-US" sz="3793" dirty="0"/>
            </a:p>
          </p:txBody>
        </p:sp>
        <p:pic>
          <p:nvPicPr>
            <p:cNvPr id="79" name="Picture 78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4830" y="28594437"/>
              <a:ext cx="14149459" cy="43263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43296" y="744271"/>
            <a:ext cx="3897687" cy="2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485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</dc:title>
  <dc:creator>Joao</dc:creator>
  <cp:lastModifiedBy>João Felipe Nicolaci Pimentel</cp:lastModifiedBy>
  <cp:revision>184</cp:revision>
  <dcterms:created xsi:type="dcterms:W3CDTF">2011-09-20T20:05:14Z</dcterms:created>
  <dcterms:modified xsi:type="dcterms:W3CDTF">2016-06-01T16:31:10Z</dcterms:modified>
</cp:coreProperties>
</file>