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9BE1-C209-4F61-8491-9D444D3A8D06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990600" y="990600"/>
            <a:ext cx="4191000" cy="29718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1143000"/>
            <a:ext cx="3886200" cy="19812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3955" y="2819400"/>
            <a:ext cx="22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Systemkontext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8825" y="1219200"/>
            <a:ext cx="3048000" cy="9906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5492" y="1902023"/>
            <a:ext cx="13546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latin typeface="Arial" pitchFamily="34" charset="0"/>
                <a:cs typeface="Arial" pitchFamily="34" charset="0"/>
              </a:rPr>
              <a:t>System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52600" y="16002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Reporting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52600" y="12954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Analyzer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24200" y="12954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Hilfesystem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95400" y="22860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Build und Deployment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24200" y="22860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Rich Client Framework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95400" y="25908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Continuous 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24200" y="25908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JRockit virtual 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5400" y="32766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Bugtracking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24200" y="32766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Versionskontrolle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7400" y="3581400"/>
            <a:ext cx="22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irrelevante Umgebung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24200" y="16002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Importer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Trivadis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els</dc:creator>
  <cp:lastModifiedBy>els</cp:lastModifiedBy>
  <cp:revision>84</cp:revision>
  <dcterms:created xsi:type="dcterms:W3CDTF">2011-08-30T07:39:36Z</dcterms:created>
  <dcterms:modified xsi:type="dcterms:W3CDTF">2011-12-01T16:49:55Z</dcterms:modified>
</cp:coreProperties>
</file>