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9BE1-C209-4F61-8491-9D444D3A8D06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990600" y="381000"/>
            <a:ext cx="4191000" cy="3581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685800"/>
            <a:ext cx="3886200" cy="2438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3955" y="2819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Systemkontext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8825" y="762000"/>
            <a:ext cx="3048000" cy="1447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492" y="1902023"/>
            <a:ext cx="1354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latin typeface="Arial" pitchFamily="34" charset="0"/>
                <a:cs typeface="Arial" pitchFamily="34" charset="0"/>
              </a:rPr>
              <a:t>System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838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smtClean="0">
                <a:solidFill>
                  <a:schemeClr val="tx1"/>
                </a:solidFill>
              </a:rPr>
              <a:t>Domainmodel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52600" y="14478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Report, </a:t>
            </a:r>
            <a:r>
              <a:rPr lang="de-CH" sz="1200" dirty="0" err="1" smtClean="0">
                <a:solidFill>
                  <a:schemeClr val="tx1"/>
                </a:solidFill>
              </a:rPr>
              <a:t>Charting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24200" y="11430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Benutzerführung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52600" y="11430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Parsing</a:t>
            </a:r>
            <a:r>
              <a:rPr lang="de-CH" sz="1200" dirty="0" smtClean="0">
                <a:solidFill>
                  <a:schemeClr val="tx1"/>
                </a:solidFill>
              </a:rPr>
              <a:t>, Analyse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838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Hilfe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954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Build</a:t>
            </a:r>
            <a:r>
              <a:rPr lang="de-CH" sz="1200" dirty="0" smtClean="0">
                <a:solidFill>
                  <a:schemeClr val="tx1"/>
                </a:solidFill>
              </a:rPr>
              <a:t> und </a:t>
            </a:r>
            <a:r>
              <a:rPr lang="de-CH" sz="1200" dirty="0" err="1" smtClean="0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2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Update Mechanismus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54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Continuous</a:t>
            </a:r>
            <a:r>
              <a:rPr lang="de-CH" sz="1200" dirty="0" smtClean="0">
                <a:solidFill>
                  <a:schemeClr val="tx1"/>
                </a:solidFill>
              </a:rPr>
              <a:t>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242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JRockit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Virtual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54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Bugtracking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42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Versionskontrolle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3581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irrelevante Umgebung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els</cp:lastModifiedBy>
  <cp:revision>64</cp:revision>
  <dcterms:created xsi:type="dcterms:W3CDTF">2011-08-30T07:39:36Z</dcterms:created>
  <dcterms:modified xsi:type="dcterms:W3CDTF">2011-09-22T10:42:38Z</dcterms:modified>
</cp:coreProperties>
</file>