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13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smtClean="0"/>
              <a:t>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13488" y="5719763"/>
            <a:ext cx="2830512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dirty="0" err="1" smtClean="0"/>
              <a:t>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endParaRPr lang="en-US" dirty="0" smtClean="0"/>
          </a:p>
          <a:p>
            <a:r>
              <a:rPr lang="en-US" dirty="0" err="1" smtClean="0"/>
              <a:t>Anforderungsanalyse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Office-Design</vt:lpstr>
      <vt:lpstr>Bachelorthesis: Design Review</vt:lpstr>
      <vt:lpstr>Inhalt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250</cp:revision>
  <cp:lastPrinted>2011-06-21T18:19:53Z</cp:lastPrinted>
  <dcterms:created xsi:type="dcterms:W3CDTF">2010-03-10T16:02:05Z</dcterms:created>
  <dcterms:modified xsi:type="dcterms:W3CDTF">2011-09-13T20:23:59Z</dcterms:modified>
</cp:coreProperties>
</file>