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0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2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tandardabschnitt" id="{7B243079-01A6-9A43-9750-52463C0078DC}">
          <p14:sldIdLst>
            <p14:sldId id="256"/>
          </p14:sldIdLst>
        </p14:section>
        <p14:section name="Abschnitt ohne Titel" id="{16E34DBE-D7FA-FC49-9486-4236350D1542}">
          <p14:sldIdLst>
            <p14:sldId id="257"/>
            <p14:sldId id="259"/>
            <p14:sldId id="267"/>
            <p14:sldId id="268"/>
            <p14:sldId id="269"/>
            <p14:sldId id="264"/>
            <p14:sldId id="261"/>
            <p14:sldId id="265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86495" autoAdjust="0"/>
  </p:normalViewPr>
  <p:slideViewPr>
    <p:cSldViewPr snapToGrid="0" snapToObjects="1">
      <p:cViewPr>
        <p:scale>
          <a:sx n="75" d="100"/>
          <a:sy n="75" d="100"/>
        </p:scale>
        <p:origin x="-194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3EAB-4A99-D64B-BC3F-87BAAF8C12D9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4D11-A862-F24E-9E13-B861707D0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6538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2851-8190-9D48-AFFD-96352E7B1DB3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BB6E-315D-7148-8D18-672BF0A61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0126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193903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686388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140862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7152024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24533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586104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234917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485160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47913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117519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769041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20F4-3FC6-6845-A294-AABD6FF2574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062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JRockit</a:t>
            </a:r>
            <a:r>
              <a:rPr lang="de-DE" dirty="0"/>
              <a:t>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Log Visualisierung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13488" y="5719763"/>
            <a:ext cx="2830512" cy="365125"/>
          </a:xfrm>
        </p:spPr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JRockit</a:t>
            </a:r>
            <a:r>
              <a:rPr lang="de-CH" dirty="0" smtClean="0"/>
              <a:t> Extension: Domänenmodell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116013"/>
            <a:ext cx="7894913" cy="533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JRockit</a:t>
            </a:r>
            <a:r>
              <a:rPr lang="de-CH" dirty="0" smtClean="0"/>
              <a:t> Extension: </a:t>
            </a:r>
            <a:r>
              <a:rPr lang="de-CH" dirty="0" err="1" smtClean="0"/>
              <a:t>Parseprozess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01" y="1417638"/>
            <a:ext cx="7056438" cy="42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JRockit</a:t>
            </a:r>
            <a:r>
              <a:rPr lang="de-CH" dirty="0" smtClean="0"/>
              <a:t> Extension: </a:t>
            </a:r>
            <a:r>
              <a:rPr lang="de-CH" dirty="0" err="1" smtClean="0"/>
              <a:t>Parseprozess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926" y="1759458"/>
            <a:ext cx="8217874" cy="409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Aktueller Stand</a:t>
            </a:r>
            <a:br>
              <a:rPr lang="de-CH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Analyse der Aufgabenstellung</a:t>
            </a:r>
          </a:p>
          <a:p>
            <a:r>
              <a:rPr lang="de-CH" dirty="0" smtClean="0"/>
              <a:t>Einarbeitung Thema (</a:t>
            </a:r>
            <a:r>
              <a:rPr lang="de-CH" dirty="0" err="1" smtClean="0"/>
              <a:t>Garbage</a:t>
            </a:r>
            <a:r>
              <a:rPr lang="de-CH" dirty="0" smtClean="0"/>
              <a:t> </a:t>
            </a:r>
            <a:r>
              <a:rPr lang="de-CH" dirty="0" err="1" smtClean="0"/>
              <a:t>Collection</a:t>
            </a:r>
            <a:r>
              <a:rPr lang="de-CH" dirty="0" smtClean="0"/>
              <a:t>)</a:t>
            </a:r>
          </a:p>
          <a:p>
            <a:r>
              <a:rPr lang="de-CH" dirty="0" smtClean="0"/>
              <a:t>Anforderungsanalyse</a:t>
            </a:r>
          </a:p>
          <a:p>
            <a:r>
              <a:rPr lang="de-CH" dirty="0" smtClean="0"/>
              <a:t>Auswahl RCP Framework</a:t>
            </a:r>
          </a:p>
          <a:p>
            <a:r>
              <a:rPr lang="de-CH" dirty="0" smtClean="0"/>
              <a:t>Konzept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Nächste Arbeitsschritte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Praktischer Teil:</a:t>
            </a:r>
          </a:p>
          <a:p>
            <a:pPr lvl="1"/>
            <a:r>
              <a:rPr lang="de-CH" u="sng" dirty="0" err="1" smtClean="0"/>
              <a:t>Custom</a:t>
            </a:r>
            <a:r>
              <a:rPr lang="de-CH" u="sng" dirty="0" smtClean="0"/>
              <a:t> Charts</a:t>
            </a:r>
            <a:r>
              <a:rPr lang="de-CH" dirty="0" smtClean="0"/>
              <a:t>: (Möglichkeit Charts selber zu definieren)</a:t>
            </a:r>
          </a:p>
          <a:p>
            <a:pPr lvl="1"/>
            <a:r>
              <a:rPr lang="de-CH" u="sng" dirty="0" smtClean="0"/>
              <a:t>Profile</a:t>
            </a:r>
            <a:r>
              <a:rPr lang="de-CH" dirty="0" smtClean="0"/>
              <a:t>: Speicherung der definierten Charts in Profilen</a:t>
            </a:r>
          </a:p>
          <a:p>
            <a:pPr lvl="1"/>
            <a:r>
              <a:rPr lang="de-CH" u="sng" dirty="0" smtClean="0"/>
              <a:t>Internationalisierung</a:t>
            </a:r>
            <a:r>
              <a:rPr lang="de-CH" dirty="0" smtClean="0"/>
              <a:t>: Noch nicht alle Labels sind in beiden Sprachen Verfügbar</a:t>
            </a:r>
          </a:p>
          <a:p>
            <a:pPr lvl="1"/>
            <a:r>
              <a:rPr lang="de-CH" u="sng" dirty="0" smtClean="0"/>
              <a:t>Hilfe</a:t>
            </a:r>
            <a:r>
              <a:rPr lang="de-CH" dirty="0" smtClean="0"/>
              <a:t>: Kontextsensitiv, Indexbasiert</a:t>
            </a:r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Nächste Arbeitsschritte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Theoretischer Teil</a:t>
            </a:r>
          </a:p>
          <a:p>
            <a:pPr lvl="1"/>
            <a:r>
              <a:rPr lang="de-CH" u="sng" dirty="0" err="1" smtClean="0"/>
              <a:t>Implementation</a:t>
            </a:r>
            <a:r>
              <a:rPr lang="de-CH" dirty="0" smtClean="0"/>
              <a:t>: Dokumentation der </a:t>
            </a:r>
            <a:r>
              <a:rPr lang="de-CH" dirty="0" err="1" smtClean="0"/>
              <a:t>Implementationsdetails</a:t>
            </a:r>
            <a:endParaRPr lang="de-CH" dirty="0" smtClean="0"/>
          </a:p>
          <a:p>
            <a:pPr lvl="1"/>
            <a:r>
              <a:rPr lang="de-CH" u="sng" dirty="0" err="1" smtClean="0"/>
              <a:t>Review</a:t>
            </a:r>
            <a:endParaRPr lang="de-CH" dirty="0" smtClean="0"/>
          </a:p>
          <a:p>
            <a:pPr lvl="1"/>
            <a:r>
              <a:rPr lang="de-CH" u="sng" dirty="0" smtClean="0"/>
              <a:t>Formale Korrektur</a:t>
            </a:r>
          </a:p>
          <a:p>
            <a:pPr lvl="1"/>
            <a:endParaRPr lang="de-CH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Prototyp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425" y="997481"/>
            <a:ext cx="319549" cy="3077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6581" y="1417638"/>
            <a:ext cx="2949677" cy="8455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800" dirty="0" smtClean="0"/>
              <a:t>Aufgabenstellung, Ziel</a:t>
            </a:r>
            <a:endParaRPr lang="en-US" sz="2800" dirty="0"/>
          </a:p>
        </p:txBody>
      </p:sp>
      <p:sp>
        <p:nvSpPr>
          <p:cNvPr id="12" name="Freeform 11"/>
          <p:cNvSpPr/>
          <p:nvPr/>
        </p:nvSpPr>
        <p:spPr>
          <a:xfrm>
            <a:off x="457200" y="1151348"/>
            <a:ext cx="1081548" cy="266290"/>
          </a:xfrm>
          <a:custGeom>
            <a:avLst/>
            <a:gdLst>
              <a:gd name="connsiteX0" fmla="*/ 0 w 1081548"/>
              <a:gd name="connsiteY0" fmla="*/ 109793 h 532580"/>
              <a:gd name="connsiteX1" fmla="*/ 580103 w 1081548"/>
              <a:gd name="connsiteY1" fmla="*/ 70464 h 532580"/>
              <a:gd name="connsiteX2" fmla="*/ 1081548 w 1081548"/>
              <a:gd name="connsiteY2" fmla="*/ 532580 h 53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548" h="532580">
                <a:moveTo>
                  <a:pt x="0" y="109793"/>
                </a:moveTo>
                <a:cubicBezTo>
                  <a:pt x="199922" y="54896"/>
                  <a:pt x="399845" y="0"/>
                  <a:pt x="580103" y="70464"/>
                </a:cubicBezTo>
                <a:cubicBezTo>
                  <a:pt x="760361" y="140928"/>
                  <a:pt x="986503" y="450645"/>
                  <a:pt x="1081548" y="53258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202064" y="2713703"/>
            <a:ext cx="2819401" cy="10520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CH" sz="2800" dirty="0" smtClean="0"/>
              <a:t>Konzeptionelle Aspekte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8761" y="3549445"/>
            <a:ext cx="2949677" cy="8455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800" dirty="0" smtClean="0"/>
              <a:t>Stand der Dinge</a:t>
            </a:r>
            <a:endParaRPr lang="en-US" sz="2800" dirty="0"/>
          </a:p>
        </p:txBody>
      </p:sp>
      <p:sp>
        <p:nvSpPr>
          <p:cNvPr id="23" name="Rounded Rectangle 22"/>
          <p:cNvSpPr/>
          <p:nvPr/>
        </p:nvSpPr>
        <p:spPr>
          <a:xfrm>
            <a:off x="3124200" y="4768646"/>
            <a:ext cx="2949677" cy="8455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800" dirty="0" smtClean="0"/>
              <a:t>Weiteres Vorgehen</a:t>
            </a:r>
            <a:endParaRPr lang="en-US" sz="2800" dirty="0"/>
          </a:p>
        </p:txBody>
      </p:sp>
      <p:sp>
        <p:nvSpPr>
          <p:cNvPr id="26" name="Freeform 25"/>
          <p:cNvSpPr/>
          <p:nvPr/>
        </p:nvSpPr>
        <p:spPr>
          <a:xfrm>
            <a:off x="1868130" y="3057832"/>
            <a:ext cx="2333934" cy="491613"/>
          </a:xfrm>
          <a:custGeom>
            <a:avLst/>
            <a:gdLst>
              <a:gd name="connsiteX0" fmla="*/ 2753033 w 2753033"/>
              <a:gd name="connsiteY0" fmla="*/ 0 h 707922"/>
              <a:gd name="connsiteX1" fmla="*/ 806246 w 2753033"/>
              <a:gd name="connsiteY1" fmla="*/ 226141 h 707922"/>
              <a:gd name="connsiteX2" fmla="*/ 0 w 2753033"/>
              <a:gd name="connsiteY2" fmla="*/ 707922 h 70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3033" h="707922">
                <a:moveTo>
                  <a:pt x="2753033" y="0"/>
                </a:moveTo>
                <a:cubicBezTo>
                  <a:pt x="2009059" y="54077"/>
                  <a:pt x="1265085" y="108154"/>
                  <a:pt x="806246" y="226141"/>
                </a:cubicBezTo>
                <a:cubicBezTo>
                  <a:pt x="347407" y="344128"/>
                  <a:pt x="6555" y="629264"/>
                  <a:pt x="0" y="70792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290916" y="4395019"/>
            <a:ext cx="835742" cy="776750"/>
          </a:xfrm>
          <a:custGeom>
            <a:avLst/>
            <a:gdLst>
              <a:gd name="connsiteX0" fmla="*/ 0 w 835742"/>
              <a:gd name="connsiteY0" fmla="*/ 0 h 1052051"/>
              <a:gd name="connsiteX1" fmla="*/ 285136 w 835742"/>
              <a:gd name="connsiteY1" fmla="*/ 796412 h 1052051"/>
              <a:gd name="connsiteX2" fmla="*/ 835742 w 835742"/>
              <a:gd name="connsiteY2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742" h="1052051">
                <a:moveTo>
                  <a:pt x="0" y="0"/>
                </a:moveTo>
                <a:cubicBezTo>
                  <a:pt x="72923" y="310535"/>
                  <a:pt x="145846" y="621070"/>
                  <a:pt x="285136" y="796412"/>
                </a:cubicBezTo>
                <a:cubicBezTo>
                  <a:pt x="424426" y="971754"/>
                  <a:pt x="804607" y="924232"/>
                  <a:pt x="835742" y="105205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7154" y="5925523"/>
            <a:ext cx="447369" cy="430827"/>
            <a:chOff x="7384029" y="5026982"/>
            <a:chExt cx="447369" cy="430827"/>
          </a:xfrm>
        </p:grpSpPr>
        <p:sp>
          <p:nvSpPr>
            <p:cNvPr id="28" name="Oval 27"/>
            <p:cNvSpPr/>
            <p:nvPr/>
          </p:nvSpPr>
          <p:spPr>
            <a:xfrm>
              <a:off x="7384029" y="5026982"/>
              <a:ext cx="447369" cy="430827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452853" y="5095806"/>
              <a:ext cx="314633" cy="3029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>
            <a:off x="4070555" y="5614220"/>
            <a:ext cx="3274142" cy="530942"/>
          </a:xfrm>
          <a:custGeom>
            <a:avLst/>
            <a:gdLst>
              <a:gd name="connsiteX0" fmla="*/ 0 w 3274142"/>
              <a:gd name="connsiteY0" fmla="*/ 0 h 530942"/>
              <a:gd name="connsiteX1" fmla="*/ 1415845 w 3274142"/>
              <a:gd name="connsiteY1" fmla="*/ 363793 h 530942"/>
              <a:gd name="connsiteX2" fmla="*/ 3274142 w 3274142"/>
              <a:gd name="connsiteY2" fmla="*/ 530942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4142" h="530942">
                <a:moveTo>
                  <a:pt x="0" y="0"/>
                </a:moveTo>
                <a:cubicBezTo>
                  <a:pt x="435077" y="137651"/>
                  <a:pt x="870155" y="275303"/>
                  <a:pt x="1415845" y="363793"/>
                </a:cubicBezTo>
                <a:cubicBezTo>
                  <a:pt x="1961535" y="452283"/>
                  <a:pt x="2995561" y="460478"/>
                  <a:pt x="3274142" y="53094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610099" y="1524001"/>
            <a:ext cx="2819401" cy="759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CH" sz="2800" dirty="0" smtClean="0"/>
              <a:t>Anforderungen</a:t>
            </a:r>
            <a:endParaRPr lang="en-US" sz="2800" dirty="0"/>
          </a:p>
        </p:txBody>
      </p:sp>
      <p:sp>
        <p:nvSpPr>
          <p:cNvPr id="33" name="Freeform 32"/>
          <p:cNvSpPr/>
          <p:nvPr/>
        </p:nvSpPr>
        <p:spPr>
          <a:xfrm>
            <a:off x="3736258" y="1524001"/>
            <a:ext cx="855406" cy="176980"/>
          </a:xfrm>
          <a:custGeom>
            <a:avLst/>
            <a:gdLst>
              <a:gd name="connsiteX0" fmla="*/ 0 w 855406"/>
              <a:gd name="connsiteY0" fmla="*/ 176980 h 176980"/>
              <a:gd name="connsiteX1" fmla="*/ 412954 w 855406"/>
              <a:gd name="connsiteY1" fmla="*/ 9832 h 176980"/>
              <a:gd name="connsiteX2" fmla="*/ 855406 w 855406"/>
              <a:gd name="connsiteY2" fmla="*/ 117986 h 17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406" h="176980">
                <a:moveTo>
                  <a:pt x="0" y="176980"/>
                </a:moveTo>
                <a:cubicBezTo>
                  <a:pt x="135193" y="98322"/>
                  <a:pt x="270386" y="19664"/>
                  <a:pt x="412954" y="9832"/>
                </a:cubicBezTo>
                <a:cubicBezTo>
                  <a:pt x="555522" y="0"/>
                  <a:pt x="776748" y="95044"/>
                  <a:pt x="855406" y="11798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148851" y="2303226"/>
            <a:ext cx="45719" cy="410477"/>
          </a:xfrm>
          <a:custGeom>
            <a:avLst/>
            <a:gdLst>
              <a:gd name="connsiteX0" fmla="*/ 0 w 214671"/>
              <a:gd name="connsiteY0" fmla="*/ 0 h 530942"/>
              <a:gd name="connsiteX1" fmla="*/ 196645 w 214671"/>
              <a:gd name="connsiteY1" fmla="*/ 235974 h 530942"/>
              <a:gd name="connsiteX2" fmla="*/ 108155 w 214671"/>
              <a:gd name="connsiteY2" fmla="*/ 530942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71" h="530942">
                <a:moveTo>
                  <a:pt x="0" y="0"/>
                </a:moveTo>
                <a:cubicBezTo>
                  <a:pt x="89309" y="73742"/>
                  <a:pt x="178619" y="147484"/>
                  <a:pt x="196645" y="235974"/>
                </a:cubicBezTo>
                <a:cubicBezTo>
                  <a:pt x="214671" y="324464"/>
                  <a:pt x="161413" y="427703"/>
                  <a:pt x="108155" y="53094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757084" y="2079420"/>
            <a:ext cx="7772400" cy="2846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Konzeption und Entwicklung eines Prototypen für die Analyse der Garbage Collection Log Dateien der JRockit Virtual Machine.</a:t>
            </a:r>
            <a:b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Anforderungen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</a:t>
            </a:r>
            <a:r>
              <a:rPr lang="en-US" dirty="0" err="1" smtClean="0"/>
              <a:t>installieren</a:t>
            </a:r>
            <a:r>
              <a:rPr lang="en-US" dirty="0" smtClean="0"/>
              <a:t>, </a:t>
            </a:r>
            <a:r>
              <a:rPr lang="en-US" dirty="0" err="1" smtClean="0"/>
              <a:t>updaten</a:t>
            </a:r>
            <a:endParaRPr lang="en-US" dirty="0" smtClean="0"/>
          </a:p>
          <a:p>
            <a:r>
              <a:rPr lang="en-US" dirty="0" smtClean="0"/>
              <a:t>Garbage Collection Log </a:t>
            </a:r>
            <a:r>
              <a:rPr lang="en-US" dirty="0" err="1" smtClean="0"/>
              <a:t>Datei</a:t>
            </a:r>
            <a:r>
              <a:rPr lang="en-US" dirty="0" smtClean="0"/>
              <a:t> </a:t>
            </a:r>
            <a:r>
              <a:rPr lang="en-US" dirty="0" err="1" smtClean="0"/>
              <a:t>importieren</a:t>
            </a:r>
            <a:r>
              <a:rPr lang="en-US" dirty="0" smtClean="0"/>
              <a:t>, </a:t>
            </a:r>
            <a:r>
              <a:rPr lang="en-US" dirty="0" err="1" smtClean="0"/>
              <a:t>aufbereiten</a:t>
            </a:r>
            <a:endParaRPr lang="en-US" dirty="0" smtClean="0"/>
          </a:p>
          <a:p>
            <a:r>
              <a:rPr lang="de-CH" dirty="0" smtClean="0"/>
              <a:t>Standard Charts</a:t>
            </a:r>
            <a:endParaRPr lang="en-US" dirty="0" smtClean="0"/>
          </a:p>
          <a:p>
            <a:pPr lvl="1"/>
            <a:r>
              <a:rPr lang="de-CH" dirty="0" smtClean="0"/>
              <a:t>Zusammenfassung der Daten</a:t>
            </a:r>
          </a:p>
          <a:p>
            <a:pPr lvl="1"/>
            <a:r>
              <a:rPr lang="de-CH" dirty="0" err="1" smtClean="0"/>
              <a:t>Heap</a:t>
            </a:r>
            <a:r>
              <a:rPr lang="de-CH" dirty="0" smtClean="0"/>
              <a:t> Benutzung</a:t>
            </a:r>
          </a:p>
          <a:p>
            <a:pPr lvl="1"/>
            <a:r>
              <a:rPr lang="de-CH" dirty="0" smtClean="0"/>
              <a:t>Dauer der </a:t>
            </a:r>
            <a:r>
              <a:rPr lang="de-CH" dirty="0" err="1" smtClean="0"/>
              <a:t>Garbage</a:t>
            </a:r>
            <a:r>
              <a:rPr lang="de-CH" dirty="0" smtClean="0"/>
              <a:t> </a:t>
            </a:r>
            <a:r>
              <a:rPr lang="de-CH" dirty="0" err="1" smtClean="0"/>
              <a:t>Collection</a:t>
            </a:r>
            <a:r>
              <a:rPr lang="de-CH" dirty="0" smtClean="0"/>
              <a:t> Zyklen</a:t>
            </a:r>
          </a:p>
          <a:p>
            <a:r>
              <a:rPr lang="de-CH" dirty="0" err="1" smtClean="0"/>
              <a:t>Custom</a:t>
            </a:r>
            <a:r>
              <a:rPr lang="de-CH" dirty="0" smtClean="0"/>
              <a:t> Charts</a:t>
            </a:r>
          </a:p>
          <a:p>
            <a:r>
              <a:rPr lang="de-CH" dirty="0" smtClean="0"/>
              <a:t>Verwaltung von </a:t>
            </a:r>
            <a:r>
              <a:rPr lang="de-CH" dirty="0" err="1" smtClean="0"/>
              <a:t>Custom</a:t>
            </a:r>
            <a:r>
              <a:rPr lang="de-CH" dirty="0" smtClean="0"/>
              <a:t> Charts in Profilen (Import, Export der Profile)</a:t>
            </a:r>
          </a:p>
          <a:p>
            <a:pPr lvl="1"/>
            <a:endParaRPr lang="de-CH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Nichtfunktionale Anforderungen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Plattformunabhängigkeit</a:t>
            </a:r>
            <a:endParaRPr lang="en-US" dirty="0" smtClean="0"/>
          </a:p>
          <a:p>
            <a:r>
              <a:rPr lang="en-US" dirty="0" err="1" smtClean="0"/>
              <a:t>Einfache</a:t>
            </a:r>
            <a:r>
              <a:rPr lang="en-US" dirty="0" smtClean="0"/>
              <a:t> Installation</a:t>
            </a:r>
          </a:p>
          <a:p>
            <a:r>
              <a:rPr lang="en-US" dirty="0" err="1" smtClean="0"/>
              <a:t>Internationalisierung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Einfach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erweitern</a:t>
            </a:r>
            <a:endParaRPr lang="en-US" dirty="0" smtClean="0"/>
          </a:p>
          <a:p>
            <a:r>
              <a:rPr lang="en-US" dirty="0" err="1" smtClean="0"/>
              <a:t>Testabdeckung</a:t>
            </a:r>
            <a:r>
              <a:rPr lang="en-US" dirty="0" smtClean="0"/>
              <a:t> (</a:t>
            </a:r>
            <a:r>
              <a:rPr lang="en-US" dirty="0" err="1" smtClean="0"/>
              <a:t>keine</a:t>
            </a:r>
            <a:r>
              <a:rPr lang="en-US" dirty="0" smtClean="0"/>
              <a:t> Regression)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Auswahl </a:t>
            </a:r>
            <a:r>
              <a:rPr lang="de-CH" dirty="0" err="1" smtClean="0"/>
              <a:t>Rich</a:t>
            </a:r>
            <a:r>
              <a:rPr lang="de-CH" dirty="0" smtClean="0"/>
              <a:t> Client Plattform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Warum </a:t>
            </a:r>
            <a:r>
              <a:rPr lang="de-CH" dirty="0" err="1" smtClean="0"/>
              <a:t>Eclipse</a:t>
            </a:r>
            <a:r>
              <a:rPr lang="de-CH" dirty="0" smtClean="0"/>
              <a:t> 3.x?</a:t>
            </a:r>
          </a:p>
          <a:p>
            <a:pPr lvl="1"/>
            <a:r>
              <a:rPr lang="de-CH" dirty="0" smtClean="0"/>
              <a:t>Reifegrad (verglichen mit 4.x)</a:t>
            </a:r>
          </a:p>
          <a:p>
            <a:pPr lvl="1"/>
            <a:r>
              <a:rPr lang="de-CH" dirty="0" smtClean="0"/>
              <a:t>Verbreitung (verglichen mit </a:t>
            </a:r>
            <a:r>
              <a:rPr lang="de-CH" dirty="0" err="1" smtClean="0"/>
              <a:t>Netbeans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Präferenzen (Entwickler)</a:t>
            </a:r>
          </a:p>
          <a:p>
            <a:pPr lvl="1"/>
            <a:r>
              <a:rPr lang="de-CH" dirty="0" smtClean="0"/>
              <a:t>Verfügbare Ressourcen</a:t>
            </a:r>
            <a:endParaRPr lang="en-US" dirty="0" smtClean="0"/>
          </a:p>
          <a:p>
            <a:pPr lvl="1"/>
            <a:endParaRPr lang="de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3810245">
            <a:off x="1322547" y="1728065"/>
            <a:ext cx="2823226" cy="306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7322" y="1358743"/>
            <a:ext cx="647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961" y="1880007"/>
            <a:ext cx="9620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65434" y="2063593"/>
            <a:ext cx="70681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 smtClean="0">
                <a:solidFill>
                  <a:schemeClr val="bg1"/>
                </a:solidFill>
              </a:rPr>
              <a:t>4.x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956" y="2739213"/>
            <a:ext cx="9620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64429" y="2922799"/>
            <a:ext cx="70681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 smtClean="0">
                <a:solidFill>
                  <a:schemeClr val="bg1"/>
                </a:solidFill>
              </a:rPr>
              <a:t>3.x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2046" y="3986222"/>
            <a:ext cx="9620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002183" y="4169808"/>
            <a:ext cx="70681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 smtClean="0">
                <a:solidFill>
                  <a:schemeClr val="bg1"/>
                </a:solidFill>
              </a:rPr>
              <a:t>3.x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Umgebung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531"/>
                <a:gridCol w="410106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Produkt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Software </a:t>
                      </a:r>
                      <a:r>
                        <a:rPr lang="de-CH" sz="2000" dirty="0" err="1" smtClean="0"/>
                        <a:t>Build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2000" dirty="0" smtClean="0"/>
                    </a:p>
                    <a:p>
                      <a:endParaRPr lang="de-CH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2000" dirty="0" err="1" smtClean="0"/>
                        <a:t>Source-Code</a:t>
                      </a:r>
                      <a:r>
                        <a:rPr lang="de-CH" sz="2000" dirty="0" smtClean="0"/>
                        <a:t> Management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2000" baseline="0" dirty="0" smtClean="0"/>
                    </a:p>
                    <a:p>
                      <a:endParaRPr lang="de-CH" sz="2000" baseline="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dirty="0" err="1" smtClean="0"/>
                        <a:t>Continuous</a:t>
                      </a:r>
                      <a:r>
                        <a:rPr lang="de-CH" sz="2000" dirty="0" smtClean="0"/>
                        <a:t> Integration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2000" dirty="0" smtClean="0"/>
                    </a:p>
                    <a:p>
                      <a:endParaRPr lang="de-CH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dirty="0" err="1" smtClean="0"/>
                        <a:t>Issue</a:t>
                      </a:r>
                      <a:r>
                        <a:rPr lang="de-CH" sz="2000" dirty="0" smtClean="0"/>
                        <a:t> </a:t>
                      </a:r>
                      <a:r>
                        <a:rPr lang="de-CH" sz="2000" dirty="0" err="1" smtClean="0"/>
                        <a:t>Tracker</a:t>
                      </a:r>
                      <a:endParaRPr lang="de-CH" sz="20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dirty="0" smtClean="0"/>
                        <a:t>(noch</a:t>
                      </a:r>
                      <a:r>
                        <a:rPr lang="de-CH" sz="2000" baseline="0" dirty="0" smtClean="0"/>
                        <a:t> nicht in Betrieb)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2000" dirty="0" smtClean="0"/>
                    </a:p>
                    <a:p>
                      <a:endParaRPr lang="de-CH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Raffael Schmid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023" y="3022806"/>
            <a:ext cx="589451" cy="8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1695" y="3022806"/>
            <a:ext cx="1736145" cy="8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923" y="2031437"/>
            <a:ext cx="819926" cy="81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5685985" y="2031439"/>
            <a:ext cx="851855" cy="8199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b="1" dirty="0" smtClean="0">
                <a:latin typeface="Aharoni" pitchFamily="2" charset="-79"/>
                <a:cs typeface="Aharoni" pitchFamily="2" charset="-79"/>
              </a:rPr>
              <a:t>TYCHO</a:t>
            </a:r>
            <a:endParaRPr lang="en-US" sz="1400" b="1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2288" y="4045961"/>
            <a:ext cx="883697" cy="88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5685985" y="4045961"/>
            <a:ext cx="11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Jenkins</a:t>
            </a:r>
            <a:endParaRPr lang="en-US" dirty="0"/>
          </a:p>
        </p:txBody>
      </p:sp>
      <p:pic>
        <p:nvPicPr>
          <p:cNvPr id="36" name="Picture 35" descr="LOGO_JIR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431" y="5061081"/>
            <a:ext cx="1762409" cy="80877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der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3287" y="1569884"/>
            <a:ext cx="5406513" cy="423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31974" y="2045110"/>
            <a:ext cx="208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Feature </a:t>
            </a:r>
            <a:r>
              <a:rPr lang="de-CH" dirty="0" err="1" smtClean="0"/>
              <a:t>JRockit</a:t>
            </a:r>
            <a:r>
              <a:rPr lang="de-CH" dirty="0" smtClean="0"/>
              <a:t> Extension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1974" y="3789713"/>
            <a:ext cx="208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Feature Core (Basissoftware)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Lesen der Log Dateien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8249263" cy="468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271</Words>
  <Application>Microsoft Office PowerPoint</Application>
  <PresentationFormat>On-screen Show (4:3)</PresentationFormat>
  <Paragraphs>92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Office-Design</vt:lpstr>
      <vt:lpstr>Bachelorthesis: Design Review</vt:lpstr>
      <vt:lpstr>Inhalt</vt:lpstr>
      <vt:lpstr>Ziel</vt:lpstr>
      <vt:lpstr>Funktionale Anforderungen </vt:lpstr>
      <vt:lpstr>Nichtfunktionale Anforderungen</vt:lpstr>
      <vt:lpstr>Auswahl Rich Client Plattform</vt:lpstr>
      <vt:lpstr>Umgebung</vt:lpstr>
      <vt:lpstr>Architektur der Software</vt:lpstr>
      <vt:lpstr>Lesen der Log Dateien</vt:lpstr>
      <vt:lpstr>JRockit Extension: Domänenmodell</vt:lpstr>
      <vt:lpstr>JRockit Extension: Parseprozess</vt:lpstr>
      <vt:lpstr>JRockit Extension: Parseprozess</vt:lpstr>
      <vt:lpstr>Aktueller Stand </vt:lpstr>
      <vt:lpstr>Nächste Arbeitsschritte</vt:lpstr>
      <vt:lpstr>Nächste Arbeitsschritte</vt:lpstr>
      <vt:lpstr>Demo Prototyp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Semesterarbeit: Kick-Off</dc:title>
  <dc:creator>Raffael Schmid</dc:creator>
  <cp:lastModifiedBy>els</cp:lastModifiedBy>
  <cp:revision>490</cp:revision>
  <cp:lastPrinted>2011-06-21T18:19:53Z</cp:lastPrinted>
  <dcterms:created xsi:type="dcterms:W3CDTF">2010-03-10T16:02:05Z</dcterms:created>
  <dcterms:modified xsi:type="dcterms:W3CDTF">2011-09-14T13:21:34Z</dcterms:modified>
</cp:coreProperties>
</file>