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0" r:id="rId6"/>
    <p:sldId id="266" r:id="rId7"/>
    <p:sldId id="269" r:id="rId8"/>
    <p:sldId id="267" r:id="rId9"/>
    <p:sldId id="273" r:id="rId10"/>
    <p:sldId id="274" r:id="rId11"/>
    <p:sldId id="268" r:id="rId12"/>
    <p:sldId id="275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 autoAdjust="0"/>
    <p:restoredTop sz="86495" autoAdjust="0"/>
  </p:normalViewPr>
  <p:slideViewPr>
    <p:cSldViewPr snapToGrid="0" snapToObjects="1">
      <p:cViewPr varScale="1">
        <p:scale>
          <a:sx n="97" d="100"/>
          <a:sy n="97" d="100"/>
        </p:scale>
        <p:origin x="-7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EBB6E-315D-7148-8D18-672BF0A617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939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863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4086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1520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4533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8610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3491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8516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791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1751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690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12/19/2011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</a:t>
            </a:r>
            <a:r>
              <a:rPr lang="en-US" dirty="0" err="1" smtClean="0"/>
              <a:t>Abschlusspräsentation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JRockit Garbage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1188" y="5273675"/>
            <a:ext cx="2830512" cy="365125"/>
          </a:xfrm>
        </p:spPr>
        <p:txBody>
          <a:bodyPr/>
          <a:lstStyle/>
          <a:p>
            <a:r>
              <a:rPr lang="en-US" dirty="0" smtClean="0"/>
              <a:t>Raffael Schmid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Parser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3404" y="1101760"/>
            <a:ext cx="7278096" cy="525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Lexer</a:t>
            </a:r>
            <a:r>
              <a:rPr lang="de-CH" dirty="0" smtClean="0"/>
              <a:t> (</a:t>
            </a:r>
            <a:r>
              <a:rPr lang="de-CH" dirty="0" err="1" smtClean="0"/>
              <a:t>Tokenizer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00" y="1702766"/>
            <a:ext cx="8890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[OC#1] 0.868-0.872: OC 362KB-&gt;78371KB (117028KB), 0.004 s, sum of pauses 2.253 ms, longest pause 1.294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[OC#2] Changing GC strategy from: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genconpar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to: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genconcon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reason: Return to basic strategy.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[OC#2] 1.413-1.417: OC 78389KB-&gt;156497KB (233636KB), 0.005 s, sum of pauses 1.752 ms, longest pause 0.832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[YC#1] 1.535-1.617: YC 176976KB-&gt;177017KB (233636KB), 0.082 s, sum of pauses 82.409 ms, longest pause 82.409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000" y="3815138"/>
            <a:ext cx="8890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\]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KB-&gt;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 \(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KB\),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s, sum of pauses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ms, longest pause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000" y="3415027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Pattern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7000" y="2605541"/>
            <a:ext cx="8890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[YC#1] 1.535-1.617: YC 176976KB-&gt;177017KB (233636KB), 0.082 s, sum of pauses 82.409 ms, longest pause 82.409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000" y="4623767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/>
              <a:t>Tokens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7000" y="4991611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Type1: YC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7019" y="4991611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Index: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390" y="4991611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Start Time: 1.535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4568" y="4988841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End Time: 1.617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7013" y="4988841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Type2: YC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000" y="5480852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Before: 176976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2790" y="5480852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8580" y="5480852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Heap Size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000" y="1302656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Garbage Collection Log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Semantic</a:t>
            </a:r>
            <a:r>
              <a:rPr lang="de-CH" dirty="0" smtClean="0"/>
              <a:t>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944" y="1641987"/>
            <a:ext cx="8556856" cy="441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300" y="1417638"/>
            <a:ext cx="806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Wann kann die Analysesoftware eingesetzt werden?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2300" y="3182938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JRockit VM R28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22300" y="2201069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Performance-Probleme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>
            <a:off x="2457450" y="27519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22300" y="5176838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kleine relative Systemlast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57450" y="37552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00600" y="2213769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hohe CPU-Auslastung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635750" y="27646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800600" y="3217069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optimaler Objekt-Lebenszyklus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800600" y="4198938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Verhalten Garbage Collection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635750" y="37679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22300" y="4194969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kein Zugriff auf VM</a:t>
            </a:r>
            <a:endParaRPr lang="en-US" sz="2400" dirty="0"/>
          </a:p>
        </p:txBody>
      </p:sp>
      <p:cxnSp>
        <p:nvCxnSpPr>
          <p:cNvPr id="41" name="Straight Arrow Connector 40"/>
          <p:cNvCxnSpPr>
            <a:stCxn id="40" idx="2"/>
            <a:endCxn id="17" idx="0"/>
          </p:cNvCxnSpPr>
          <p:nvPr/>
        </p:nvCxnSpPr>
        <p:spPr>
          <a:xfrm>
            <a:off x="2457450" y="4745831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7" idx="2"/>
            <a:endCxn id="24" idx="1"/>
          </p:cNvCxnSpPr>
          <p:nvPr/>
        </p:nvCxnSpPr>
        <p:spPr>
          <a:xfrm rot="5400000" flipH="1" flipV="1">
            <a:off x="2009775" y="2936875"/>
            <a:ext cx="3238500" cy="2343150"/>
          </a:xfrm>
          <a:prstGeom prst="bentConnector4">
            <a:avLst>
              <a:gd name="adj1" fmla="val -7059"/>
              <a:gd name="adj2" fmla="val 89160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4" grpId="0" animBg="1"/>
      <p:bldP spid="29" grpId="0" animBg="1"/>
      <p:bldP spid="30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Positiv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Entstehung einiger Diskussionen rund um die </a:t>
            </a:r>
            <a:r>
              <a:rPr lang="de-CH" dirty="0" smtClean="0"/>
              <a:t>Anforderungsanalyse</a:t>
            </a:r>
          </a:p>
          <a:p>
            <a:r>
              <a:rPr lang="de-CH" dirty="0" smtClean="0"/>
              <a:t>Erarbeitung von Wissen im Bereich Garbage Collection</a:t>
            </a:r>
            <a:endParaRPr lang="de-CH" dirty="0" smtClean="0"/>
          </a:p>
          <a:p>
            <a:r>
              <a:rPr lang="de-CH" dirty="0" smtClean="0"/>
              <a:t>Verwendung von </a:t>
            </a:r>
            <a:r>
              <a:rPr lang="de-CH" dirty="0" err="1" smtClean="0"/>
              <a:t>Rich</a:t>
            </a:r>
            <a:r>
              <a:rPr lang="de-CH" dirty="0" smtClean="0"/>
              <a:t> Client Frameworks</a:t>
            </a:r>
            <a:endParaRPr lang="de-CH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Negativ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Latex (Word) nicht das richtige Werkzeug für </a:t>
            </a:r>
            <a:r>
              <a:rPr lang="de-CH" dirty="0" smtClean="0"/>
              <a:t>Anforderungsanalyse</a:t>
            </a:r>
          </a:p>
          <a:p>
            <a:r>
              <a:rPr lang="de-CH" dirty="0" smtClean="0"/>
              <a:t>Funktionsumfang, Auswertungsmöglichkeiten der Software gehen zu wenig in die Tiefe (Konzept und Implementation)</a:t>
            </a:r>
          </a:p>
          <a:p>
            <a:endParaRPr lang="de-CH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2700" y="16462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Ausgangslage und Zielsetzung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282700" y="23828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Vorgehen, Methodik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1282700" y="31194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Evaluation Framework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282700" y="38560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Konzeption und Implementation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282700" y="4610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Rückblick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und Zielsetzung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4572000"/>
            <a:ext cx="82296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für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die Analyse der Garbage Collection Logdateien der JRockit Virtual Machine.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2700" y="1308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Garbage </a:t>
            </a:r>
            <a:r>
              <a:rPr lang="de-CH" sz="2200" dirty="0" smtClean="0"/>
              <a:t>Collection auf JRockit R28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1282700" y="2049462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Zugriff auf Virtuelle </a:t>
            </a:r>
            <a:r>
              <a:rPr lang="de-CH" sz="2200" dirty="0" smtClean="0"/>
              <a:t>Maschine </a:t>
            </a:r>
            <a:r>
              <a:rPr lang="de-CH" sz="2200" dirty="0" smtClean="0"/>
              <a:t>nicht möglich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2700" y="2790824"/>
            <a:ext cx="6604000" cy="703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muss auf Basis Garbage Collection Logdateien gemacht werden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1282700" y="3684586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Kein Werkzeug für automatisierte Analyse vorhanden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Methodik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5875"/>
            <a:ext cx="2895600" cy="365125"/>
          </a:xfrm>
        </p:spPr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65" name="Pentagon 164"/>
          <p:cNvSpPr/>
          <p:nvPr/>
        </p:nvSpPr>
        <p:spPr>
          <a:xfrm>
            <a:off x="7366000" y="1600200"/>
            <a:ext cx="1587500" cy="635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Rückblick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52400" y="1600200"/>
            <a:ext cx="1638300" cy="1079500"/>
            <a:chOff x="152400" y="1600200"/>
            <a:chExt cx="1638300" cy="1079500"/>
          </a:xfrm>
        </p:grpSpPr>
        <p:sp>
          <p:nvSpPr>
            <p:cNvPr id="161" name="Pentagon 160"/>
            <p:cNvSpPr/>
            <p:nvPr/>
          </p:nvSpPr>
          <p:spPr>
            <a:xfrm>
              <a:off x="165100" y="1600200"/>
              <a:ext cx="16256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Einarbeitung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6519" y="2222500"/>
              <a:ext cx="8581" cy="3175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52400" y="2393950"/>
              <a:ext cx="1422400" cy="285750"/>
              <a:chOff x="1778000" y="3009900"/>
              <a:chExt cx="14224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Snip Single Corner Rectangle 52"/>
              <p:cNvSpPr/>
              <p:nvPr/>
            </p:nvSpPr>
            <p:spPr>
              <a:xfrm>
                <a:off x="1844040" y="3009900"/>
                <a:ext cx="13563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Grundlagen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endCxn id="53" idx="2"/>
              </p:cNvCxnSpPr>
              <p:nvPr/>
            </p:nvCxnSpPr>
            <p:spPr>
              <a:xfrm flipV="1">
                <a:off x="1778000" y="32956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1701800" y="1600200"/>
            <a:ext cx="3225800" cy="4660225"/>
            <a:chOff x="1701800" y="1600200"/>
            <a:chExt cx="3225800" cy="4660225"/>
          </a:xfrm>
        </p:grpSpPr>
        <p:sp>
          <p:nvSpPr>
            <p:cNvPr id="162" name="Pentagon 161"/>
            <p:cNvSpPr/>
            <p:nvPr/>
          </p:nvSpPr>
          <p:spPr>
            <a:xfrm>
              <a:off x="1790700" y="1600200"/>
              <a:ext cx="17907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Anforderungs-</a:t>
              </a:r>
              <a:br>
                <a:rPr lang="de-CH" dirty="0" smtClean="0">
                  <a:solidFill>
                    <a:schemeClr val="tx1"/>
                  </a:solidFill>
                </a:rPr>
              </a:br>
              <a:r>
                <a:rPr lang="de-CH" dirty="0" err="1" smtClean="0">
                  <a:solidFill>
                    <a:schemeClr val="tx1"/>
                  </a:solidFill>
                </a:rPr>
                <a:t>analyse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767501" y="2235200"/>
              <a:ext cx="23199" cy="17399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ingle Corner Rectangle 27"/>
            <p:cNvSpPr/>
            <p:nvPr/>
          </p:nvSpPr>
          <p:spPr>
            <a:xfrm>
              <a:off x="1831340" y="2387600"/>
              <a:ext cx="1534160" cy="5715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/>
                  </a:solidFill>
                </a:rPr>
                <a:t>Customer</a:t>
              </a:r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tx1"/>
                  </a:solidFill>
                </a:rPr>
                <a:t>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flipV="1">
              <a:off x="1778000" y="2673350"/>
              <a:ext cx="53340" cy="63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1765300" y="3683000"/>
              <a:ext cx="1612900" cy="571500"/>
              <a:chOff x="2538730" y="4883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Snip Single Corner Rectangle 31"/>
              <p:cNvSpPr/>
              <p:nvPr/>
            </p:nvSpPr>
            <p:spPr>
              <a:xfrm>
                <a:off x="2604770" y="4883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err="1" smtClean="0">
                    <a:solidFill>
                      <a:schemeClr val="tx1"/>
                    </a:solidFill>
                  </a:rPr>
                  <a:t>Qualitäts-anforderungen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endCxn id="32" idx="2"/>
              </p:cNvCxnSpPr>
              <p:nvPr/>
            </p:nvCxnSpPr>
            <p:spPr>
              <a:xfrm flipV="1">
                <a:off x="2538730" y="5168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765300" y="3035300"/>
              <a:ext cx="1612900" cy="571500"/>
              <a:chOff x="2399030" y="3994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2" name="Snip Single Corner Rectangle 71"/>
              <p:cNvSpPr/>
              <p:nvPr/>
            </p:nvSpPr>
            <p:spPr>
              <a:xfrm>
                <a:off x="2465070" y="3994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Development 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Requirements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endCxn id="72" idx="2"/>
              </p:cNvCxnSpPr>
              <p:nvPr/>
            </p:nvCxnSpPr>
            <p:spPr>
              <a:xfrm flipV="1">
                <a:off x="2399030" y="4279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701800" y="4229100"/>
              <a:ext cx="322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Dokumentation: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Use Cases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IEEE 830-1998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Pohl / Rupp</a:t>
              </a:r>
            </a:p>
            <a:p>
              <a:pPr marL="342900" indent="-342900"/>
              <a:r>
                <a:rPr lang="de-CH" b="1" dirty="0" smtClean="0"/>
                <a:t>Quellen: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Analysewerkzeuge (JMeter)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Performance </a:t>
              </a:r>
              <a:r>
                <a:rPr lang="de-CH" dirty="0" smtClean="0"/>
                <a:t>Analyst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581400" y="1600200"/>
            <a:ext cx="1943100" cy="1066800"/>
            <a:chOff x="3581400" y="1600200"/>
            <a:chExt cx="1943100" cy="1066800"/>
          </a:xfrm>
        </p:grpSpPr>
        <p:sp>
          <p:nvSpPr>
            <p:cNvPr id="163" name="Pentagon 162"/>
            <p:cNvSpPr/>
            <p:nvPr/>
          </p:nvSpPr>
          <p:spPr>
            <a:xfrm>
              <a:off x="3581400" y="1600200"/>
              <a:ext cx="19431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Evaluation </a:t>
              </a:r>
              <a:r>
                <a:rPr lang="de-CH" dirty="0" err="1" smtClean="0">
                  <a:solidFill>
                    <a:schemeClr val="tx1"/>
                  </a:solidFill>
                </a:rPr>
                <a:t>Rich</a:t>
              </a:r>
              <a:r>
                <a:rPr lang="de-CH" dirty="0" smtClean="0">
                  <a:solidFill>
                    <a:schemeClr val="tx1"/>
                  </a:solidFill>
                </a:rPr>
                <a:t> Client Plattform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81400" y="2381250"/>
              <a:ext cx="1612900" cy="285750"/>
              <a:chOff x="3429000" y="33528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1" name="Snip Single Corner Rectangle 40"/>
              <p:cNvSpPr/>
              <p:nvPr/>
            </p:nvSpPr>
            <p:spPr>
              <a:xfrm>
                <a:off x="3495040" y="33528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Evaluation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endCxn id="41" idx="2"/>
              </p:cNvCxnSpPr>
              <p:nvPr/>
            </p:nvCxnSpPr>
            <p:spPr>
              <a:xfrm flipV="1">
                <a:off x="3429000" y="36385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3587414" y="2235200"/>
              <a:ext cx="0" cy="2984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5461000" y="1600200"/>
            <a:ext cx="3225800" cy="3181866"/>
            <a:chOff x="5461000" y="1600200"/>
            <a:chExt cx="3225800" cy="3181866"/>
          </a:xfrm>
        </p:grpSpPr>
        <p:sp>
          <p:nvSpPr>
            <p:cNvPr id="164" name="Pentagon 163"/>
            <p:cNvSpPr/>
            <p:nvPr/>
          </p:nvSpPr>
          <p:spPr>
            <a:xfrm>
              <a:off x="5524500" y="1600200"/>
              <a:ext cx="18415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Konzept, 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24500" y="2393950"/>
              <a:ext cx="1612900" cy="285750"/>
              <a:chOff x="3429000" y="34290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3495040" y="34290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Konzept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429000" y="37147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5513650" y="2222500"/>
              <a:ext cx="10850" cy="8191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524500" y="2749550"/>
              <a:ext cx="1612900" cy="571500"/>
              <a:chOff x="3429000" y="35687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9" name="Snip Single Corner Rectangle 58"/>
              <p:cNvSpPr/>
              <p:nvPr/>
            </p:nvSpPr>
            <p:spPr>
              <a:xfrm>
                <a:off x="3495040" y="35687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Programm (Quelltext)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endCxn id="59" idx="2"/>
              </p:cNvCxnSpPr>
              <p:nvPr/>
            </p:nvCxnSpPr>
            <p:spPr>
              <a:xfrm flipV="1">
                <a:off x="3429000" y="38544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461000" y="3581737"/>
              <a:ext cx="322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Iterationen: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Konzeption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Implementation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Test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Funktionale Anforderungen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83099" y="1417638"/>
          <a:ext cx="4327526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2457"/>
                <a:gridCol w="2895069"/>
              </a:tblGrid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Bezeichnung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Titel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installieren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updaten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Logdatei</a:t>
                      </a:r>
                      <a:r>
                        <a:rPr lang="de-CH" sz="1800" baseline="0" dirty="0" smtClean="0"/>
                        <a:t> importieren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</a:t>
                      </a:r>
                      <a:r>
                        <a:rPr lang="de-CH" sz="1800" baseline="0" dirty="0" smtClean="0"/>
                        <a:t> Statistik Übersicht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UC-04.2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</a:t>
                      </a:r>
                      <a:r>
                        <a:rPr lang="de-CH" sz="1800" dirty="0" err="1" smtClean="0"/>
                        <a:t>Heap</a:t>
                      </a:r>
                      <a:r>
                        <a:rPr lang="de-CH" sz="1800" dirty="0" smtClean="0"/>
                        <a:t> Benutzung 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Dauer Garbage Collection</a:t>
                      </a:r>
                      <a:endParaRPr lang="en-US" sz="1800" dirty="0"/>
                    </a:p>
                  </a:txBody>
                  <a:tcPr/>
                </a:tc>
              </a:tr>
              <a:tr h="34013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benutzerdefinierte Auswertung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dirty="0" smtClean="0"/>
                        <a:t>erstellen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UC-06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Hilfesystem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00" y="1127124"/>
            <a:ext cx="4597400" cy="551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521199" y="18256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08499" y="21939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08499" y="25495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08500" y="2921000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8500" y="3292477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08499" y="3663954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33900" y="4060823"/>
            <a:ext cx="4276725" cy="4603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08500" y="4673600"/>
            <a:ext cx="4276725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08500" y="5303201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Evaluation </a:t>
            </a:r>
            <a:r>
              <a:rPr lang="de-CH" dirty="0" err="1" smtClean="0"/>
              <a:t>Rich</a:t>
            </a:r>
            <a:r>
              <a:rPr lang="de-CH" dirty="0" smtClean="0"/>
              <a:t> Client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600197"/>
          <a:ext cx="7528244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9601"/>
                <a:gridCol w="1536700"/>
                <a:gridCol w="1473200"/>
                <a:gridCol w="1368743"/>
              </a:tblGrid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Titel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3.x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4.x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Netbeans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Verbreitung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1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2 (8)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Plattformunabhängigkeit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</a:t>
                      </a:r>
                      <a:r>
                        <a:rPr lang="de-CH" sz="1800" baseline="0" dirty="0" smtClean="0"/>
                        <a:t> Lokalisierung (2)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 Modularisierung (3)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(15)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err="1" smtClean="0"/>
                        <a:t>Offline</a:t>
                      </a:r>
                      <a:r>
                        <a:rPr lang="de-CH" sz="1800" baseline="0" dirty="0" smtClean="0"/>
                        <a:t> Betriebsmodus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Installation als Erweiterung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465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70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4643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76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19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46500" y="33718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49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46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465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070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51943" y="39624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46500" y="45529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07000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51943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59200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422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646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2300" y="5130804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2300" y="2819400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2300" y="3384551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2300" y="3949702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2300" y="4540253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2300" y="2216149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46500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" y="2120900"/>
            <a:ext cx="7899400" cy="76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Architektur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30" y="1836738"/>
            <a:ext cx="7721470" cy="462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>
            <a:off x="2324100" y="1892300"/>
            <a:ext cx="0" cy="43243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71700" y="1900238"/>
            <a:ext cx="6515100" cy="4456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85000" y="1417638"/>
            <a:ext cx="1981200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Erweiterbarkeit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0" y="1847850"/>
            <a:ext cx="1981200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Software installieren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Architektur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0213"/>
            <a:ext cx="6557963" cy="464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609600" y="3390900"/>
            <a:ext cx="824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5163" y="39497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5163" y="17969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JRockit Erweiterung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800" y="2533590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Ablauf </a:t>
            </a:r>
            <a:r>
              <a:rPr lang="de-CH" dirty="0" smtClean="0"/>
              <a:t>Garbage Collection </a:t>
            </a:r>
            <a:r>
              <a:rPr lang="de-CH" dirty="0" smtClean="0"/>
              <a:t>Analyse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" y="4556324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800" y="4556324"/>
            <a:ext cx="86580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5163" y="46863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15163" y="25335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JRockit Erweiterung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155700" y="4556324"/>
            <a:ext cx="98085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Einlesen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>
          <a:xfrm>
            <a:off x="1043608" y="4910267"/>
            <a:ext cx="1120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6552" y="3241476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36552" y="2533590"/>
            <a:ext cx="8255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Parsen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2052" y="4556324"/>
            <a:ext cx="7747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Profil laden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62052" y="3241474"/>
            <a:ext cx="0" cy="131484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83200" y="3241474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83200" y="2533588"/>
            <a:ext cx="80096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Daten laden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4168" y="4556323"/>
            <a:ext cx="93099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Anzeige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168" y="3241478"/>
            <a:ext cx="12700" cy="131484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155700" y="5264210"/>
            <a:ext cx="3352800" cy="730190"/>
            <a:chOff x="1155700" y="4527610"/>
            <a:chExt cx="3352800" cy="73019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55700" y="4673024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Analyse öffnen</a:t>
              </a:r>
              <a:br>
                <a:rPr lang="de-CH" sz="1600" dirty="0" smtClean="0"/>
              </a:br>
              <a:r>
                <a:rPr lang="de-CH" sz="1600" dirty="0" smtClean="0"/>
                <a:t>(bedingt Import)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860800" y="4556322"/>
            <a:ext cx="1422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Analysefenster öffnen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3" idx="3"/>
            <a:endCxn id="43" idx="1"/>
          </p:cNvCxnSpPr>
          <p:nvPr/>
        </p:nvCxnSpPr>
        <p:spPr>
          <a:xfrm flipV="1">
            <a:off x="3736752" y="4910265"/>
            <a:ext cx="124048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59100" y="5264210"/>
            <a:ext cx="2324100" cy="976411"/>
            <a:chOff x="1155700" y="4527610"/>
            <a:chExt cx="2324100" cy="97641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155700" y="4673024"/>
              <a:ext cx="2324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Konfiguration der Diagramme befindet sich in Profilen</a:t>
              </a:r>
              <a:endParaRPr 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36552" y="1803398"/>
            <a:ext cx="3352800" cy="730190"/>
            <a:chOff x="1155700" y="4527610"/>
            <a:chExt cx="3352800" cy="730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55700" y="4673024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syntaktische, semantische Analyse (</a:t>
              </a:r>
              <a:r>
                <a:rPr lang="de-CH" sz="1600" dirty="0" err="1" smtClean="0"/>
                <a:t>Instanzierung</a:t>
              </a:r>
              <a:r>
                <a:rPr lang="de-CH" sz="1600" dirty="0" smtClean="0"/>
                <a:t> Domänenmodell)</a:t>
              </a:r>
              <a:endParaRPr lang="en-US" sz="16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83200" y="194881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Datenreihen werden aus Domänenmodell geladen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</TotalTime>
  <Words>632</Words>
  <Application>Microsoft Office PowerPoint</Application>
  <PresentationFormat>On-screen Show (4:3)</PresentationFormat>
  <Paragraphs>160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Office-Design</vt:lpstr>
      <vt:lpstr>Bachelorthesis: Abschlusspräsentation</vt:lpstr>
      <vt:lpstr>Inhalt</vt:lpstr>
      <vt:lpstr>Ausgangslage und Zielsetzung</vt:lpstr>
      <vt:lpstr>Methodik</vt:lpstr>
      <vt:lpstr>Funktionale Anforderungen</vt:lpstr>
      <vt:lpstr>Evaluation Rich Client Framework</vt:lpstr>
      <vt:lpstr>Architektur</vt:lpstr>
      <vt:lpstr>Architektur</vt:lpstr>
      <vt:lpstr>Ablauf Garbage Collection Analyse</vt:lpstr>
      <vt:lpstr>Parser</vt:lpstr>
      <vt:lpstr>Lexer (Tokenizer)</vt:lpstr>
      <vt:lpstr>Semantic Analysis</vt:lpstr>
      <vt:lpstr>Rückblick</vt:lpstr>
      <vt:lpstr>Rückblick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1271</cp:revision>
  <cp:lastPrinted>2011-06-21T18:19:53Z</cp:lastPrinted>
  <dcterms:created xsi:type="dcterms:W3CDTF">2010-03-10T16:02:05Z</dcterms:created>
  <dcterms:modified xsi:type="dcterms:W3CDTF">2011-12-19T22:39:23Z</dcterms:modified>
</cp:coreProperties>
</file>