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7FF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9BE1-C209-4F61-8491-9D444D3A8D06}" type="datetimeFigureOut">
              <a:rPr lang="en-US" smtClean="0"/>
              <a:pPr/>
              <a:t>8/30/2011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9BE1-C209-4F61-8491-9D444D3A8D06}" type="datetimeFigureOut">
              <a:rPr lang="en-US" smtClean="0"/>
              <a:pPr/>
              <a:t>8/30/2011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9BE1-C209-4F61-8491-9D444D3A8D06}" type="datetimeFigureOut">
              <a:rPr lang="en-US" smtClean="0"/>
              <a:pPr/>
              <a:t>8/30/2011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9BE1-C209-4F61-8491-9D444D3A8D06}" type="datetimeFigureOut">
              <a:rPr lang="en-US" smtClean="0"/>
              <a:pPr/>
              <a:t>8/30/2011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9BE1-C209-4F61-8491-9D444D3A8D06}" type="datetimeFigureOut">
              <a:rPr lang="en-US" smtClean="0"/>
              <a:pPr/>
              <a:t>8/30/2011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9BE1-C209-4F61-8491-9D444D3A8D06}" type="datetimeFigureOut">
              <a:rPr lang="en-US" smtClean="0"/>
              <a:pPr/>
              <a:t>8/30/2011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9BE1-C209-4F61-8491-9D444D3A8D06}" type="datetimeFigureOut">
              <a:rPr lang="en-US" smtClean="0"/>
              <a:pPr/>
              <a:t>8/30/2011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9BE1-C209-4F61-8491-9D444D3A8D06}" type="datetimeFigureOut">
              <a:rPr lang="en-US" smtClean="0"/>
              <a:pPr/>
              <a:t>8/30/2011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9BE1-C209-4F61-8491-9D444D3A8D06}" type="datetimeFigureOut">
              <a:rPr lang="en-US" smtClean="0"/>
              <a:pPr/>
              <a:t>8/30/2011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9BE1-C209-4F61-8491-9D444D3A8D06}" type="datetimeFigureOut">
              <a:rPr lang="en-US" smtClean="0"/>
              <a:pPr/>
              <a:t>8/30/2011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9BE1-C209-4F61-8491-9D444D3A8D06}" type="datetimeFigureOut">
              <a:rPr lang="en-US" smtClean="0"/>
              <a:pPr/>
              <a:t>8/30/2011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E9BE1-C209-4F61-8491-9D444D3A8D06}" type="datetimeFigureOut">
              <a:rPr lang="en-US" smtClean="0"/>
              <a:pPr/>
              <a:t>8/30/2011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20012-004A-400F-AAD3-9317A42968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990600" y="381000"/>
            <a:ext cx="4191000" cy="358140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43000" y="685800"/>
            <a:ext cx="3886200" cy="243840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43955" y="2819400"/>
            <a:ext cx="2209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Systemkontext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68825" y="762000"/>
            <a:ext cx="3048000" cy="14478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5492" y="1902023"/>
            <a:ext cx="135466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dirty="0" smtClean="0">
                <a:latin typeface="Arial" pitchFamily="34" charset="0"/>
                <a:cs typeface="Arial" pitchFamily="34" charset="0"/>
              </a:rPr>
              <a:t>System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52600" y="838200"/>
            <a:ext cx="1295400" cy="2286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chemeClr val="tx1"/>
                </a:solidFill>
              </a:rPr>
              <a:t>Datenmodell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52600" y="1447800"/>
            <a:ext cx="1295400" cy="2286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chemeClr val="tx1"/>
                </a:solidFill>
              </a:rPr>
              <a:t>Report, </a:t>
            </a:r>
            <a:r>
              <a:rPr lang="de-CH" sz="1200" dirty="0" err="1" smtClean="0">
                <a:solidFill>
                  <a:schemeClr val="tx1"/>
                </a:solidFill>
              </a:rPr>
              <a:t>Charting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24200" y="1143000"/>
            <a:ext cx="1295400" cy="2286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chemeClr val="tx1"/>
                </a:solidFill>
              </a:rPr>
              <a:t>Benutzerführung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752600" y="1143000"/>
            <a:ext cx="1295400" cy="2286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>
                <a:solidFill>
                  <a:schemeClr val="tx1"/>
                </a:solidFill>
              </a:rPr>
              <a:t>Parsing</a:t>
            </a:r>
            <a:r>
              <a:rPr lang="de-CH" sz="1200" dirty="0" smtClean="0">
                <a:solidFill>
                  <a:schemeClr val="tx1"/>
                </a:solidFill>
              </a:rPr>
              <a:t>, Analyse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124200" y="838200"/>
            <a:ext cx="1295400" cy="2286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chemeClr val="tx1"/>
                </a:solidFill>
              </a:rPr>
              <a:t>Hilfe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295400" y="2286000"/>
            <a:ext cx="1752600" cy="2286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>
                <a:solidFill>
                  <a:schemeClr val="tx1"/>
                </a:solidFill>
              </a:rPr>
              <a:t>Build</a:t>
            </a:r>
            <a:r>
              <a:rPr lang="de-CH" sz="1200" dirty="0" smtClean="0">
                <a:solidFill>
                  <a:schemeClr val="tx1"/>
                </a:solidFill>
              </a:rPr>
              <a:t> und </a:t>
            </a:r>
            <a:r>
              <a:rPr lang="de-CH" sz="1200" dirty="0" err="1" smtClean="0">
                <a:solidFill>
                  <a:schemeClr val="tx1"/>
                </a:solidFill>
              </a:rPr>
              <a:t>Deployment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124200" y="2286000"/>
            <a:ext cx="1752600" cy="2286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chemeClr val="tx1"/>
                </a:solidFill>
              </a:rPr>
              <a:t>Update Mechanismus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295400" y="2590800"/>
            <a:ext cx="1752600" cy="2286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>
                <a:solidFill>
                  <a:schemeClr val="tx1"/>
                </a:solidFill>
              </a:rPr>
              <a:t>Continuous</a:t>
            </a:r>
            <a:r>
              <a:rPr lang="de-CH" sz="1200" dirty="0" smtClean="0">
                <a:solidFill>
                  <a:schemeClr val="tx1"/>
                </a:solidFill>
              </a:rPr>
              <a:t> Integration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124200" y="2590800"/>
            <a:ext cx="1752600" cy="2286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>
                <a:solidFill>
                  <a:schemeClr val="tx1"/>
                </a:solidFill>
              </a:rPr>
              <a:t>JRockit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Virtual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Machine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295400" y="3276600"/>
            <a:ext cx="1752600" cy="2286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>
                <a:solidFill>
                  <a:schemeClr val="tx1"/>
                </a:solidFill>
              </a:rPr>
              <a:t>Bugtracking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124200" y="3276600"/>
            <a:ext cx="1752600" cy="2286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chemeClr val="tx1"/>
                </a:solidFill>
              </a:rPr>
              <a:t>Versionskontrolle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7400" y="3581400"/>
            <a:ext cx="2209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irrelevante Umgebung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25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Trivadis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els</dc:creator>
  <cp:lastModifiedBy>els</cp:lastModifiedBy>
  <cp:revision>63</cp:revision>
  <dcterms:created xsi:type="dcterms:W3CDTF">2011-08-30T07:39:36Z</dcterms:created>
  <dcterms:modified xsi:type="dcterms:W3CDTF">2011-08-30T09:08:56Z</dcterms:modified>
</cp:coreProperties>
</file>