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0" r:id="rId6"/>
    <p:sldId id="266" r:id="rId7"/>
    <p:sldId id="267" r:id="rId8"/>
    <p:sldId id="273" r:id="rId9"/>
    <p:sldId id="268" r:id="rId10"/>
    <p:sldId id="275" r:id="rId11"/>
    <p:sldId id="276" r:id="rId12"/>
    <p:sldId id="271" r:id="rId13"/>
    <p:sldId id="272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86495" autoAdjust="0"/>
  </p:normalViewPr>
  <p:slideViewPr>
    <p:cSldViewPr snapToGrid="0" snapToObjects="1">
      <p:cViewPr varScale="1">
        <p:scale>
          <a:sx n="60" d="100"/>
          <a:sy n="60" d="100"/>
        </p:scale>
        <p:origin x="-96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12/21/2011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EBB6E-315D-7148-8D18-672BF0A617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12/21/2011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1939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68638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4086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1520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12/21/2011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4533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8610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23491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48516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4791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11751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6904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12/21/2011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</a:t>
            </a:r>
            <a:r>
              <a:rPr lang="en-US" dirty="0" err="1" smtClean="0"/>
              <a:t>Abschlusspräsentation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JRockit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 smtClean="0"/>
              <a:t>Collector</a:t>
            </a:r>
            <a:r>
              <a:rPr lang="de-DE" dirty="0" smtClean="0"/>
              <a:t> Log </a:t>
            </a:r>
            <a:r>
              <a:rPr lang="de-DE" dirty="0"/>
              <a:t>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1188" y="5273675"/>
            <a:ext cx="2830512" cy="365125"/>
          </a:xfrm>
        </p:spPr>
        <p:txBody>
          <a:bodyPr/>
          <a:lstStyle/>
          <a:p>
            <a:r>
              <a:rPr lang="en-US" dirty="0" smtClean="0"/>
              <a:t>Raffael Schmid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Parser </a:t>
            </a:r>
            <a:r>
              <a:rPr lang="de-CH" dirty="0" err="1" smtClean="0"/>
              <a:t>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0982"/>
            <a:ext cx="8945624" cy="461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Anzeige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67" y="1261668"/>
            <a:ext cx="3958584" cy="335643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5569132" y="4916129"/>
            <a:ext cx="3469804" cy="10722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/>
                </a:solidFill>
              </a:rPr>
              <a:t>Queries</a:t>
            </a:r>
            <a:r>
              <a:rPr lang="de-CH" b="1" dirty="0" smtClean="0">
                <a:solidFill>
                  <a:schemeClr val="tx1"/>
                </a:solidFill>
              </a:rPr>
              <a:t>:</a:t>
            </a:r>
            <a:r>
              <a:rPr lang="de-CH" dirty="0" smtClean="0">
                <a:solidFill>
                  <a:schemeClr val="tx1"/>
                </a:solidFill>
              </a:rPr>
              <a:t/>
            </a:r>
            <a:br>
              <a:rPr lang="de-CH" dirty="0" smtClean="0">
                <a:solidFill>
                  <a:schemeClr val="tx1"/>
                </a:solidFill>
              </a:rPr>
            </a:br>
            <a:endParaRPr lang="de-CH" sz="6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>
                <a:solidFill>
                  <a:schemeClr val="tx1"/>
                </a:solidFill>
              </a:rPr>
              <a:t>states*.timestamp*.second</a:t>
            </a:r>
            <a:endParaRPr lang="de-CH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>
                <a:solidFill>
                  <a:schemeClr val="tx1"/>
                </a:solidFill>
              </a:rPr>
              <a:t>states*.memoryUsed*.kiloByte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1475" y="1110739"/>
            <a:ext cx="4962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793031" y="3500284"/>
            <a:ext cx="1619925" cy="110483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331675" y="2541641"/>
            <a:ext cx="1461356" cy="771832"/>
          </a:xfrm>
          <a:prstGeom prst="leftRightArrow">
            <a:avLst>
              <a:gd name="adj1" fmla="val 69048"/>
              <a:gd name="adj2" fmla="val 457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Data</a:t>
            </a:r>
            <a:br>
              <a:rPr lang="de-CH" sz="1600" dirty="0" smtClean="0">
                <a:solidFill>
                  <a:schemeClr val="tx1"/>
                </a:solidFill>
              </a:rPr>
            </a:br>
            <a:r>
              <a:rPr lang="de-CH" sz="1600" dirty="0" smtClean="0">
                <a:solidFill>
                  <a:schemeClr val="tx1"/>
                </a:solidFill>
              </a:rPr>
              <a:t>Binding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Rückblick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300" y="1417638"/>
            <a:ext cx="806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Wann kann die Analysesoftware eingesetzt werden?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2300" y="3713866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JRockit VM R28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22300" y="2731997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Performance-Probleme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>
            <a:off x="2457450" y="328285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57450" y="428615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800600" y="2715637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optimaler Objekt-Lebenszyklus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800600" y="3697506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Verhalten Garbage Collection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635750" y="326649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22300" y="4725897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kein Zugriff auf VM</a:t>
            </a:r>
            <a:endParaRPr lang="en-US" sz="2400" dirty="0"/>
          </a:p>
        </p:txBody>
      </p:sp>
      <p:cxnSp>
        <p:nvCxnSpPr>
          <p:cNvPr id="46" name="Shape 45"/>
          <p:cNvCxnSpPr>
            <a:stCxn id="40" idx="2"/>
            <a:endCxn id="29" idx="1"/>
          </p:cNvCxnSpPr>
          <p:nvPr/>
        </p:nvCxnSpPr>
        <p:spPr>
          <a:xfrm rot="5400000" flipH="1" flipV="1">
            <a:off x="2486179" y="2962339"/>
            <a:ext cx="2285691" cy="2343150"/>
          </a:xfrm>
          <a:prstGeom prst="bentConnector4">
            <a:avLst>
              <a:gd name="adj1" fmla="val -10001"/>
              <a:gd name="adj2" fmla="val 89160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30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Rückblick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Positiv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Entstehung einiger Diskussionen rund um die Anforderungsanalyse</a:t>
            </a:r>
          </a:p>
          <a:p>
            <a:r>
              <a:rPr lang="de-CH" dirty="0" smtClean="0"/>
              <a:t>Erarbeitung von Wissen im Bereich Garbage Collection</a:t>
            </a:r>
          </a:p>
          <a:p>
            <a:r>
              <a:rPr lang="de-CH" dirty="0" smtClean="0"/>
              <a:t>Verwendung von </a:t>
            </a:r>
            <a:r>
              <a:rPr lang="de-CH" dirty="0" err="1" smtClean="0"/>
              <a:t>Rich</a:t>
            </a:r>
            <a:r>
              <a:rPr lang="de-CH" dirty="0" smtClean="0"/>
              <a:t> Client Frameworks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Negativ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Latex (Word) nicht das richtige Werkzeug für Anforderungsanalyse</a:t>
            </a:r>
          </a:p>
          <a:p>
            <a:r>
              <a:rPr lang="de-CH" dirty="0" smtClean="0"/>
              <a:t>Funktionsumfang, Auswertungsmöglichkeiten der Software gehen zu wenig in die </a:t>
            </a:r>
            <a:r>
              <a:rPr lang="de-CH" dirty="0" smtClean="0"/>
              <a:t>Tiefe</a:t>
            </a:r>
            <a:endParaRPr lang="de-CH" dirty="0" smtClean="0"/>
          </a:p>
          <a:p>
            <a:endParaRPr lang="de-CH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Bachelorthesis Abschlusspräsentation</a:t>
            </a:r>
            <a:br>
              <a:rPr lang="en-US" smtClean="0"/>
            </a:br>
            <a:r>
              <a:rPr lang="en-US" smtClean="0"/>
              <a:t> Raffael Schmid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82700" y="16462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Ausgangslage und Zielsetzung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282700" y="23828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Vorgehen, Methodik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1282700" y="31194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Anforderungsanalyse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282700" y="38560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Evaluation Framework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282700" y="4610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Konzept und </a:t>
            </a:r>
            <a:r>
              <a:rPr lang="de-CH" sz="3200" dirty="0" err="1" smtClean="0"/>
              <a:t>Implementation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282700" y="534285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Rückblick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und Zielsetzung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457200" y="4572000"/>
            <a:ext cx="8229600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Konzeption und Entwicklung eines Prototypen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für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die Analyse der Garbage Collection Logdateien der JRockit Virtual Machine.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82700" y="1308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Garbage Collection auf JRockit R28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1282700" y="2049462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Zugriff auf Virtuelle Maschine nicht möglich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82700" y="2790824"/>
            <a:ext cx="6604000" cy="7032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muss auf Basis Garbage Collection Logdateien gemacht werden</a:t>
            </a:r>
            <a:endParaRPr lang="en-US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1282700" y="3684586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Kein Werkzeug für automatisierte Analyse vorhanden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Methodik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65875"/>
            <a:ext cx="2895600" cy="365125"/>
          </a:xfrm>
        </p:spPr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65" name="Pentagon 164"/>
          <p:cNvSpPr/>
          <p:nvPr/>
        </p:nvSpPr>
        <p:spPr>
          <a:xfrm>
            <a:off x="7366000" y="1600200"/>
            <a:ext cx="1587500" cy="635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Rückblick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52400" y="1600200"/>
            <a:ext cx="1638300" cy="1595284"/>
            <a:chOff x="152400" y="1600200"/>
            <a:chExt cx="1638300" cy="1595284"/>
          </a:xfrm>
        </p:grpSpPr>
        <p:sp>
          <p:nvSpPr>
            <p:cNvPr id="161" name="Pentagon 160"/>
            <p:cNvSpPr/>
            <p:nvPr/>
          </p:nvSpPr>
          <p:spPr>
            <a:xfrm>
              <a:off x="165100" y="1600200"/>
              <a:ext cx="16256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Einarbeitung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52400" y="2222500"/>
              <a:ext cx="12701" cy="9729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52400" y="2393950"/>
              <a:ext cx="1549400" cy="565150"/>
              <a:chOff x="1778000" y="3009900"/>
              <a:chExt cx="1549400" cy="11303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3" name="Snip Single Corner Rectangle 52"/>
              <p:cNvSpPr/>
              <p:nvPr/>
            </p:nvSpPr>
            <p:spPr>
              <a:xfrm>
                <a:off x="1844040" y="3009900"/>
                <a:ext cx="1483360" cy="11303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Analyse Aufgabe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endCxn id="53" idx="2"/>
              </p:cNvCxnSpPr>
              <p:nvPr/>
            </p:nvCxnSpPr>
            <p:spPr>
              <a:xfrm flipV="1">
                <a:off x="1778000" y="35750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1701800" y="1600200"/>
            <a:ext cx="3225800" cy="4660225"/>
            <a:chOff x="1701800" y="1600200"/>
            <a:chExt cx="3225800" cy="4660225"/>
          </a:xfrm>
        </p:grpSpPr>
        <p:sp>
          <p:nvSpPr>
            <p:cNvPr id="162" name="Pentagon 161"/>
            <p:cNvSpPr/>
            <p:nvPr/>
          </p:nvSpPr>
          <p:spPr>
            <a:xfrm>
              <a:off x="1790700" y="1600200"/>
              <a:ext cx="17907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Anforderungs-</a:t>
              </a:r>
              <a:br>
                <a:rPr lang="de-CH" dirty="0" smtClean="0">
                  <a:solidFill>
                    <a:schemeClr val="tx1"/>
                  </a:solidFill>
                </a:rPr>
              </a:br>
              <a:r>
                <a:rPr lang="de-CH" dirty="0" err="1" smtClean="0">
                  <a:solidFill>
                    <a:schemeClr val="tx1"/>
                  </a:solidFill>
                </a:rPr>
                <a:t>analyse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767501" y="2235200"/>
              <a:ext cx="23199" cy="17399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ingle Corner Rectangle 27"/>
            <p:cNvSpPr/>
            <p:nvPr/>
          </p:nvSpPr>
          <p:spPr>
            <a:xfrm>
              <a:off x="1831340" y="2387600"/>
              <a:ext cx="1534160" cy="5715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 smtClean="0">
                  <a:solidFill>
                    <a:schemeClr val="tx1"/>
                  </a:solidFill>
                </a:rPr>
                <a:t>Customer</a:t>
              </a:r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tx1"/>
                  </a:solidFill>
                </a:rPr>
                <a:t>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flipV="1">
              <a:off x="1778000" y="2673350"/>
              <a:ext cx="53340" cy="63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1765300" y="3683000"/>
              <a:ext cx="1612900" cy="571500"/>
              <a:chOff x="2538730" y="4883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2" name="Snip Single Corner Rectangle 31"/>
              <p:cNvSpPr/>
              <p:nvPr/>
            </p:nvSpPr>
            <p:spPr>
              <a:xfrm>
                <a:off x="2604770" y="4883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err="1" smtClean="0">
                    <a:solidFill>
                      <a:schemeClr val="tx1"/>
                    </a:solidFill>
                  </a:rPr>
                  <a:t>Qualitäts-anforderungen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endCxn id="32" idx="2"/>
              </p:cNvCxnSpPr>
              <p:nvPr/>
            </p:nvCxnSpPr>
            <p:spPr>
              <a:xfrm flipV="1">
                <a:off x="2538730" y="5168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765300" y="3035300"/>
              <a:ext cx="1612900" cy="571500"/>
              <a:chOff x="2399030" y="3994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2" name="Snip Single Corner Rectangle 71"/>
              <p:cNvSpPr/>
              <p:nvPr/>
            </p:nvSpPr>
            <p:spPr>
              <a:xfrm>
                <a:off x="2465070" y="3994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Development 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Requirements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endCxn id="72" idx="2"/>
              </p:cNvCxnSpPr>
              <p:nvPr/>
            </p:nvCxnSpPr>
            <p:spPr>
              <a:xfrm flipV="1">
                <a:off x="2399030" y="4279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701800" y="4229100"/>
              <a:ext cx="3225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Dokumentation: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Use Cases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IEEE 830-1998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Pohl / Rupp</a:t>
              </a:r>
            </a:p>
            <a:p>
              <a:pPr marL="342900" indent="-342900"/>
              <a:r>
                <a:rPr lang="de-CH" b="1" dirty="0" smtClean="0"/>
                <a:t>Quellen: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Analysewerkzeuge (JMeter)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Performance Analyst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581400" y="1600200"/>
            <a:ext cx="1943100" cy="1066800"/>
            <a:chOff x="3581400" y="1600200"/>
            <a:chExt cx="1943100" cy="1066800"/>
          </a:xfrm>
        </p:grpSpPr>
        <p:sp>
          <p:nvSpPr>
            <p:cNvPr id="163" name="Pentagon 162"/>
            <p:cNvSpPr/>
            <p:nvPr/>
          </p:nvSpPr>
          <p:spPr>
            <a:xfrm>
              <a:off x="3581400" y="1600200"/>
              <a:ext cx="19431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Evaluation </a:t>
              </a:r>
              <a:r>
                <a:rPr lang="de-CH" dirty="0" err="1" smtClean="0">
                  <a:solidFill>
                    <a:schemeClr val="tx1"/>
                  </a:solidFill>
                </a:rPr>
                <a:t>Rich</a:t>
              </a:r>
              <a:r>
                <a:rPr lang="de-CH" dirty="0" smtClean="0">
                  <a:solidFill>
                    <a:schemeClr val="tx1"/>
                  </a:solidFill>
                </a:rPr>
                <a:t> Client Plattform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81400" y="2381250"/>
              <a:ext cx="1612900" cy="285750"/>
              <a:chOff x="3429000" y="33528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1" name="Snip Single Corner Rectangle 40"/>
              <p:cNvSpPr/>
              <p:nvPr/>
            </p:nvSpPr>
            <p:spPr>
              <a:xfrm>
                <a:off x="3495040" y="33528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Evaluation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endCxn id="41" idx="2"/>
              </p:cNvCxnSpPr>
              <p:nvPr/>
            </p:nvCxnSpPr>
            <p:spPr>
              <a:xfrm flipV="1">
                <a:off x="3429000" y="36385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3587414" y="2235200"/>
              <a:ext cx="0" cy="2984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5461000" y="1600200"/>
            <a:ext cx="3225800" cy="3181866"/>
            <a:chOff x="5461000" y="1600200"/>
            <a:chExt cx="3225800" cy="3181866"/>
          </a:xfrm>
        </p:grpSpPr>
        <p:sp>
          <p:nvSpPr>
            <p:cNvPr id="164" name="Pentagon 163"/>
            <p:cNvSpPr/>
            <p:nvPr/>
          </p:nvSpPr>
          <p:spPr>
            <a:xfrm>
              <a:off x="5524500" y="1600200"/>
              <a:ext cx="18415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Konzept, Implementation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24500" y="2393950"/>
              <a:ext cx="1612900" cy="285750"/>
              <a:chOff x="3429000" y="34290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8" name="Snip Single Corner Rectangle 47"/>
              <p:cNvSpPr/>
              <p:nvPr/>
            </p:nvSpPr>
            <p:spPr>
              <a:xfrm>
                <a:off x="3495040" y="34290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Konzept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endCxn id="48" idx="2"/>
              </p:cNvCxnSpPr>
              <p:nvPr/>
            </p:nvCxnSpPr>
            <p:spPr>
              <a:xfrm flipV="1">
                <a:off x="3429000" y="37147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5513650" y="2222500"/>
              <a:ext cx="10850" cy="8191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5524500" y="2749550"/>
              <a:ext cx="1612900" cy="571500"/>
              <a:chOff x="3429000" y="35687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9" name="Snip Single Corner Rectangle 58"/>
              <p:cNvSpPr/>
              <p:nvPr/>
            </p:nvSpPr>
            <p:spPr>
              <a:xfrm>
                <a:off x="3495040" y="35687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Programm (Quelltext)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59"/>
              <p:cNvCxnSpPr>
                <a:endCxn id="59" idx="2"/>
              </p:cNvCxnSpPr>
              <p:nvPr/>
            </p:nvCxnSpPr>
            <p:spPr>
              <a:xfrm flipV="1">
                <a:off x="3429000" y="38544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5461000" y="3581737"/>
              <a:ext cx="3225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Iterationen: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Konzeption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Implementation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Test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7488" y="3041650"/>
            <a:ext cx="1427312" cy="285750"/>
            <a:chOff x="147488" y="3041650"/>
            <a:chExt cx="1427312" cy="285750"/>
          </a:xfrm>
        </p:grpSpPr>
        <p:sp>
          <p:nvSpPr>
            <p:cNvPr id="43" name="Snip Single Corner Rectangle 42"/>
            <p:cNvSpPr/>
            <p:nvPr/>
          </p:nvSpPr>
          <p:spPr>
            <a:xfrm>
              <a:off x="218440" y="3041650"/>
              <a:ext cx="1356360" cy="28575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Grundlagen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147488" y="3192709"/>
              <a:ext cx="66040" cy="3175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Funktionale Anforderungen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83099" y="1417638"/>
          <a:ext cx="4327526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2457"/>
                <a:gridCol w="2895069"/>
              </a:tblGrid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Bezeichnung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Titel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installieren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updaten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Logdatei</a:t>
                      </a:r>
                      <a:r>
                        <a:rPr lang="de-CH" sz="1800" baseline="0" dirty="0" smtClean="0"/>
                        <a:t> importieren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Standardauswertung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UC-04.1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</a:t>
                      </a:r>
                      <a:r>
                        <a:rPr lang="de-CH" sz="1800" baseline="0" dirty="0" smtClean="0"/>
                        <a:t> Statistik Übersicht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UC-04.2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</a:t>
                      </a:r>
                      <a:r>
                        <a:rPr lang="de-CH" sz="1800" dirty="0" err="1" smtClean="0"/>
                        <a:t>Heap</a:t>
                      </a:r>
                      <a:r>
                        <a:rPr lang="de-CH" sz="1800" dirty="0" smtClean="0"/>
                        <a:t> Benutzung 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Dauer Garbage Collection</a:t>
                      </a:r>
                      <a:endParaRPr lang="en-US" sz="1800" dirty="0"/>
                    </a:p>
                  </a:txBody>
                  <a:tcPr/>
                </a:tc>
              </a:tr>
              <a:tr h="34013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UC-05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benutzerdefinierte 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UC-06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Hilfesystem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500" y="1127124"/>
            <a:ext cx="4597400" cy="551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521199" y="18256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08499" y="21939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08499" y="25495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08500" y="2921000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8500" y="3292477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08499" y="3663954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33900" y="4060823"/>
            <a:ext cx="4276725" cy="4603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14236" y="4668680"/>
            <a:ext cx="4276725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08500" y="5303201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Evaluation </a:t>
            </a:r>
            <a:r>
              <a:rPr lang="de-CH" dirty="0" err="1" smtClean="0"/>
              <a:t>Rich</a:t>
            </a:r>
            <a:r>
              <a:rPr lang="de-CH" dirty="0" smtClean="0"/>
              <a:t> Client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600197"/>
          <a:ext cx="7528244" cy="4076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9601"/>
                <a:gridCol w="1536700"/>
                <a:gridCol w="1473200"/>
                <a:gridCol w="1368743"/>
              </a:tblGrid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Anforderung*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3.x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4.x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Netbeans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Verbreitung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1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2 (8)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Plattformunabhängigkeit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</a:t>
                      </a:r>
                      <a:r>
                        <a:rPr lang="de-CH" sz="1800" baseline="0" dirty="0" smtClean="0"/>
                        <a:t> Lokalisierung (2)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 Modularisierung (3)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(15)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err="1" smtClean="0"/>
                        <a:t>Offline</a:t>
                      </a:r>
                      <a:r>
                        <a:rPr lang="de-CH" sz="1800" baseline="0" dirty="0" smtClean="0"/>
                        <a:t> Betriebsmodus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Installation als Erweiterung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46500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7000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4643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7643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51943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46500" y="33718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4943" y="33845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64643" y="33845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46500" y="39497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07000" y="39497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51943" y="39624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46500" y="45529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07000" y="45402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51943" y="45402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59200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42243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64643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2300" y="5130804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2300" y="2819400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2300" y="3384551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2300" y="3949702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2300" y="4540253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2300" y="2216149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46500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" y="2120900"/>
            <a:ext cx="7899400" cy="76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199" y="5758726"/>
            <a:ext cx="644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*funktionale Anforderungen und Qualitätsanforderung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Architektur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0213"/>
            <a:ext cx="6557963" cy="464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609600" y="3390900"/>
            <a:ext cx="8242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5163" y="394970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</a:p>
          <a:p>
            <a:r>
              <a:rPr lang="de-CH" sz="2000" b="1" dirty="0" smtClean="0"/>
              <a:t>(Feature)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5163" y="1796990"/>
            <a:ext cx="2128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/>
              <a:t>JRockit</a:t>
            </a:r>
            <a:r>
              <a:rPr lang="de-CH" sz="2000" b="1" dirty="0" smtClean="0"/>
              <a:t> Erweiterung</a:t>
            </a:r>
          </a:p>
          <a:p>
            <a:r>
              <a:rPr lang="de-CH" sz="2000" b="1" dirty="0" smtClean="0"/>
              <a:t>(Feature)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800" y="2533590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Ablauf Garbage Collection Analyse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800" y="4556324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800" y="4556324"/>
            <a:ext cx="86580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5163" y="4686300"/>
            <a:ext cx="21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15163" y="253359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JRockit Erweiterung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155700" y="4556324"/>
            <a:ext cx="98085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Einlesen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>
          <a:xfrm>
            <a:off x="1043608" y="4910267"/>
            <a:ext cx="1120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6552" y="3241476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36552" y="2533590"/>
            <a:ext cx="8255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Parsen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62052" y="4556324"/>
            <a:ext cx="7747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Profil laden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62052" y="3241474"/>
            <a:ext cx="0" cy="131484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283200" y="3241474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83200" y="2533588"/>
            <a:ext cx="80096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Daten laden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4168" y="4556323"/>
            <a:ext cx="93099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Anzeige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168" y="3241478"/>
            <a:ext cx="12700" cy="131484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155700" y="5264210"/>
            <a:ext cx="3352800" cy="730190"/>
            <a:chOff x="1155700" y="4527610"/>
            <a:chExt cx="3352800" cy="73019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55700" y="4673024"/>
              <a:ext cx="335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Analyse öffnen</a:t>
              </a:r>
              <a:endParaRPr lang="en-US" sz="16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860800" y="4556322"/>
            <a:ext cx="14224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Analysefenster öffnen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3" idx="3"/>
            <a:endCxn id="43" idx="1"/>
          </p:cNvCxnSpPr>
          <p:nvPr/>
        </p:nvCxnSpPr>
        <p:spPr>
          <a:xfrm flipV="1">
            <a:off x="3736752" y="4910265"/>
            <a:ext cx="124048" cy="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959100" y="5264210"/>
            <a:ext cx="2324100" cy="976411"/>
            <a:chOff x="1155700" y="4527610"/>
            <a:chExt cx="2324100" cy="976411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155700" y="4673024"/>
              <a:ext cx="2324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Konfiguration der Diagramme befindet sich in Profilen</a:t>
              </a:r>
              <a:endParaRPr 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36552" y="1803398"/>
            <a:ext cx="3352800" cy="730190"/>
            <a:chOff x="1155700" y="4527610"/>
            <a:chExt cx="3352800" cy="73019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155700" y="4527610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de-CH" sz="1600" dirty="0" err="1" smtClean="0"/>
                <a:t>Lexer</a:t>
              </a:r>
              <a:endParaRPr lang="de-CH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de-CH" sz="1600" dirty="0" err="1" smtClean="0"/>
                <a:t>Syntactic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Analyzer</a:t>
              </a:r>
              <a:endParaRPr lang="en-US" sz="16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283200" y="1803398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Datenreihen werden aus Domänenmodell geladen</a:t>
            </a:r>
            <a:endParaRPr lang="en-US" sz="16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83200" y="1803398"/>
            <a:ext cx="0" cy="730190"/>
          </a:xfrm>
          <a:prstGeom prst="line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Tokenizer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000" y="3235050"/>
            <a:ext cx="8890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([O|Y]C)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\]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([O|Y]C)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KB-&gt;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 \(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KB\),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s, sum of pauses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ms, longest pause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000" y="2834939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Pattern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7000" y="1702766"/>
            <a:ext cx="889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#1]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1.535-1.617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YC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176976KB-&gt;177017KB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233636KB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 0.082 s, sum of pauses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82.409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ms, longest pause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82.409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000" y="4200991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Output (</a:t>
            </a:r>
            <a:r>
              <a:rPr lang="de-CH" sz="2000" b="1" dirty="0" err="1" smtClean="0"/>
              <a:t>Tokenstream</a:t>
            </a:r>
            <a:r>
              <a:rPr lang="de-CH" sz="2000" b="1" dirty="0" smtClean="0"/>
              <a:t>)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7000" y="4568835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Type1: YC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7019" y="4568835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Index: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0390" y="4568835"/>
            <a:ext cx="19717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Start Time: 1.535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4568" y="4566065"/>
            <a:ext cx="19717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End Time: 1.617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000" y="5058076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Memory Before: 176976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42790" y="5058076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Memory After: 177017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8580" y="5058076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Heap Size After: 177017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7000" y="1302656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Input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</TotalTime>
  <Words>528</Words>
  <Application>Microsoft Office PowerPoint</Application>
  <PresentationFormat>On-screen Show (4:3)</PresentationFormat>
  <Paragraphs>161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Office-Design</vt:lpstr>
      <vt:lpstr>Bachelorthesis: Abschlusspräsentation</vt:lpstr>
      <vt:lpstr>Inhalt</vt:lpstr>
      <vt:lpstr>Ausgangslage und Zielsetzung</vt:lpstr>
      <vt:lpstr>Methodik</vt:lpstr>
      <vt:lpstr>Funktionale Anforderungen</vt:lpstr>
      <vt:lpstr>Evaluation Rich Client Framework</vt:lpstr>
      <vt:lpstr>Architektur</vt:lpstr>
      <vt:lpstr>Ablauf Garbage Collection Analyse</vt:lpstr>
      <vt:lpstr>Tokenizer</vt:lpstr>
      <vt:lpstr>Parser Result</vt:lpstr>
      <vt:lpstr>Anzeige</vt:lpstr>
      <vt:lpstr>Rückblick</vt:lpstr>
      <vt:lpstr>Rückblick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1394</cp:revision>
  <cp:lastPrinted>2011-06-21T18:19:53Z</cp:lastPrinted>
  <dcterms:created xsi:type="dcterms:W3CDTF">2010-03-10T16:02:05Z</dcterms:created>
  <dcterms:modified xsi:type="dcterms:W3CDTF">2011-12-21T07:53:58Z</dcterms:modified>
</cp:coreProperties>
</file>