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63" r:id="rId5"/>
    <p:sldId id="258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4606" autoAdjust="0"/>
    <p:restoredTop sz="86424" autoAdjust="0"/>
  </p:normalViewPr>
  <p:slideViewPr>
    <p:cSldViewPr snapToGrid="0" snapToObjects="1">
      <p:cViewPr varScale="1">
        <p:scale>
          <a:sx n="135" d="100"/>
          <a:sy n="135" d="100"/>
        </p:scale>
        <p:origin x="-136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63EAB-4A99-D64B-BC3F-87BAAF8C12D9}" type="datetimeFigureOut">
              <a:rPr lang="en-US" smtClean="0"/>
              <a:pPr/>
              <a:t>3/10/10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24D11-A862-F24E-9E13-B861707D0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2851-8190-9D48-AFFD-96352E7B1DB3}" type="datetimeFigureOut">
              <a:rPr lang="en-US" smtClean="0"/>
              <a:pPr/>
              <a:t>3/10/10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EBB6E-315D-7148-8D18-672BF0A61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EAB6820-7077-3C4F-B5EC-184010A52989}" type="datetime1">
              <a:rPr lang="en-US" smtClean="0"/>
              <a:pPr/>
              <a:t>3/10/10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Raffael Schmid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19C3FF0F-544C-504B-BA20-7C2BAB30C720}" type="datetime1">
              <a:rPr lang="en-US" smtClean="0"/>
              <a:pPr/>
              <a:t>3/10/10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BE3C-6426-4340-A894-2FDE1DD8B557}" type="datetime1">
              <a:rPr lang="en-US" smtClean="0"/>
              <a:pPr/>
              <a:t>3/10/10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0BC8-B7E1-884B-B1DF-A72F4484C3B4}" type="datetime1">
              <a:rPr lang="en-US" smtClean="0"/>
              <a:pPr/>
              <a:t>3/10/10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1673-AEA7-8D40-97B6-F477BBF6A21F}" type="datetime1">
              <a:rPr lang="en-US" smtClean="0"/>
              <a:pPr/>
              <a:t>3/10/10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BF9F-352B-E345-A8E2-E362139A2EFC}" type="datetime1">
              <a:rPr lang="en-US" smtClean="0"/>
              <a:pPr/>
              <a:t>3/10/10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A115-5A19-C046-9095-DDEBFD7D1CBB}" type="datetime1">
              <a:rPr lang="en-US" smtClean="0"/>
              <a:pPr/>
              <a:t>3/10/10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ABFCC89-F016-684F-BCDC-5B4A284339AF}" type="datetime1">
              <a:rPr lang="en-US" smtClean="0"/>
              <a:pPr/>
              <a:t>3/10/10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CH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1E10C24-7F51-8A4F-B085-18DC871A7032}" type="datetime1">
              <a:rPr lang="en-US" smtClean="0"/>
              <a:pPr/>
              <a:t>3/10/10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ACF3-EE02-0D44-9B5F-3CE4512C4ADF}" type="datetime1">
              <a:rPr lang="en-US" smtClean="0"/>
              <a:pPr/>
              <a:t>3/10/10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94D7-17DA-7846-821C-A198A8E6E4C9}" type="datetime1">
              <a:rPr lang="en-US" smtClean="0"/>
              <a:pPr/>
              <a:t>3/10/10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EA8E-6D4A-EE46-9BA8-6D3D388CAA5F}" type="datetime1">
              <a:rPr lang="en-US" smtClean="0"/>
              <a:pPr/>
              <a:t>3/10/10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1296-0B33-B24F-A814-A5BD9BFAFACF}" type="datetime1">
              <a:rPr lang="en-US" smtClean="0"/>
              <a:pPr/>
              <a:t>3/10/10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2F7C26FE-12A4-FA49-BE47-A30E1F5160A0}" type="datetime1">
              <a:rPr lang="en-US" smtClean="0"/>
              <a:pPr/>
              <a:t>3/10/10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CAB20F4-3FC6-6845-A294-AABD6FF25740}" type="datetime1">
              <a:rPr lang="en-US" smtClean="0"/>
              <a:pPr/>
              <a:t>3/10/10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Semesterarbeit</a:t>
            </a:r>
            <a:r>
              <a:rPr lang="en-US" dirty="0" smtClean="0"/>
              <a:t>: Kick-Off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Ferienplaner</a:t>
            </a:r>
            <a:r>
              <a:rPr lang="en-US" dirty="0" smtClean="0"/>
              <a:t> auf </a:t>
            </a:r>
            <a:r>
              <a:rPr lang="en-US" dirty="0" err="1" smtClean="0"/>
              <a:t>der</a:t>
            </a:r>
            <a:r>
              <a:rPr lang="en-US" dirty="0" smtClean="0"/>
              <a:t> Basis von Lift und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Ausgangslage</a:t>
            </a:r>
            <a:endParaRPr lang="en-US" dirty="0" smtClean="0"/>
          </a:p>
          <a:p>
            <a:r>
              <a:rPr lang="en-US" dirty="0" err="1" smtClean="0"/>
              <a:t>Ziele</a:t>
            </a:r>
            <a:endParaRPr lang="en-US" dirty="0" smtClean="0"/>
          </a:p>
          <a:p>
            <a:r>
              <a:rPr lang="en-US" dirty="0" err="1" smtClean="0"/>
              <a:t>Aufgabenstellung</a:t>
            </a:r>
            <a:endParaRPr lang="en-US" dirty="0" smtClean="0"/>
          </a:p>
          <a:p>
            <a:r>
              <a:rPr lang="en-US" dirty="0" err="1" smtClean="0"/>
              <a:t>erwartete</a:t>
            </a:r>
            <a:r>
              <a:rPr lang="en-US" dirty="0" smtClean="0"/>
              <a:t> </a:t>
            </a:r>
            <a:r>
              <a:rPr lang="en-US" dirty="0" err="1" smtClean="0"/>
              <a:t>Ergebnisse</a:t>
            </a:r>
            <a:endParaRPr lang="en-US" dirty="0" smtClean="0"/>
          </a:p>
          <a:p>
            <a:r>
              <a:rPr lang="en-US" dirty="0" err="1" smtClean="0"/>
              <a:t>Erwartungen</a:t>
            </a:r>
            <a:r>
              <a:rPr lang="en-US" dirty="0" smtClean="0"/>
              <a:t> des </a:t>
            </a:r>
            <a:r>
              <a:rPr lang="en-US" dirty="0" err="1" smtClean="0"/>
              <a:t>Auftraggebers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Ausgangslage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Fachlich</a:t>
            </a:r>
            <a:endParaRPr lang="en-US" dirty="0" smtClean="0"/>
          </a:p>
          <a:p>
            <a:pPr lvl="1"/>
            <a:r>
              <a:rPr lang="en-US" dirty="0" err="1" smtClean="0"/>
              <a:t>Ressourcenplanung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in </a:t>
            </a:r>
            <a:r>
              <a:rPr lang="en-US" dirty="0" err="1" smtClean="0"/>
              <a:t>vielen</a:t>
            </a:r>
            <a:r>
              <a:rPr lang="en-US" dirty="0" smtClean="0"/>
              <a:t> </a:t>
            </a:r>
            <a:r>
              <a:rPr lang="en-US" dirty="0" err="1" smtClean="0"/>
              <a:t>Unternehmen</a:t>
            </a:r>
            <a:r>
              <a:rPr lang="en-US" dirty="0" smtClean="0"/>
              <a:t> </a:t>
            </a:r>
            <a:r>
              <a:rPr lang="en-US" dirty="0" err="1" smtClean="0"/>
              <a:t>schlecht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unterstützt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durch</a:t>
            </a:r>
            <a:r>
              <a:rPr lang="en-US" baseline="0" dirty="0" smtClean="0"/>
              <a:t> Software</a:t>
            </a:r>
            <a:endParaRPr lang="en-US" dirty="0" smtClean="0"/>
          </a:p>
          <a:p>
            <a:r>
              <a:rPr lang="en-US" dirty="0" err="1" smtClean="0"/>
              <a:t>Technisch</a:t>
            </a:r>
            <a:endParaRPr lang="en-US" dirty="0" smtClean="0"/>
          </a:p>
          <a:p>
            <a:pPr lvl="1"/>
            <a:r>
              <a:rPr lang="en-US" dirty="0" err="1" smtClean="0"/>
              <a:t>Sprache</a:t>
            </a:r>
            <a:r>
              <a:rPr lang="en-US" dirty="0" smtClean="0"/>
              <a:t> </a:t>
            </a:r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 err="1" smtClean="0"/>
              <a:t>neuer</a:t>
            </a:r>
            <a:r>
              <a:rPr lang="en-US" dirty="0" smtClean="0"/>
              <a:t> Stern in Java-</a:t>
            </a:r>
            <a:r>
              <a:rPr lang="en-US" dirty="0" err="1" smtClean="0"/>
              <a:t>Sprachenwelt</a:t>
            </a:r>
            <a:endParaRPr lang="en-US" dirty="0" smtClean="0"/>
          </a:p>
          <a:p>
            <a:pPr lvl="1"/>
            <a:r>
              <a:rPr lang="en-US" dirty="0" smtClean="0"/>
              <a:t>Lift Framework ins </a:t>
            </a:r>
            <a:r>
              <a:rPr lang="en-US" dirty="0" err="1" smtClean="0"/>
              <a:t>Leben</a:t>
            </a:r>
            <a:r>
              <a:rPr lang="en-US" dirty="0" smtClean="0"/>
              <a:t> </a:t>
            </a:r>
            <a:r>
              <a:rPr lang="en-US" dirty="0" err="1" smtClean="0"/>
              <a:t>gerufen</a:t>
            </a:r>
            <a:endParaRPr lang="en-US" dirty="0" smtClean="0"/>
          </a:p>
          <a:p>
            <a:pPr lvl="1"/>
            <a:r>
              <a:rPr lang="en-US" dirty="0" err="1" smtClean="0"/>
              <a:t>Frage</a:t>
            </a:r>
            <a:r>
              <a:rPr lang="en-US" dirty="0" smtClean="0"/>
              <a:t>: </a:t>
            </a:r>
            <a:r>
              <a:rPr lang="en-US" dirty="0" err="1" smtClean="0"/>
              <a:t>Lohnt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, </a:t>
            </a:r>
            <a:r>
              <a:rPr lang="en-US" dirty="0" err="1" smtClean="0"/>
              <a:t>dran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bleiben</a:t>
            </a:r>
            <a:r>
              <a:rPr lang="en-US" dirty="0" smtClean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Ziele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Knowhowaufbau</a:t>
            </a:r>
            <a:endParaRPr lang="en-US" dirty="0" smtClean="0"/>
          </a:p>
          <a:p>
            <a:r>
              <a:rPr lang="en-US" dirty="0" err="1" smtClean="0"/>
              <a:t>Konzeption</a:t>
            </a:r>
            <a:endParaRPr lang="en-US" dirty="0" smtClean="0"/>
          </a:p>
          <a:p>
            <a:r>
              <a:rPr lang="en-US" dirty="0" err="1" smtClean="0"/>
              <a:t>Umsetzung</a:t>
            </a:r>
            <a:endParaRPr lang="en-US" dirty="0" smtClean="0"/>
          </a:p>
          <a:p>
            <a:r>
              <a:rPr lang="en-US" dirty="0" err="1" smtClean="0"/>
              <a:t>Dokumentation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Aufgabenstellung</a:t>
            </a:r>
            <a:r>
              <a:rPr lang="en-US" dirty="0" smtClean="0"/>
              <a:t> 1/2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Aufbau</a:t>
            </a:r>
            <a:r>
              <a:rPr lang="en-US" dirty="0" smtClean="0"/>
              <a:t> von Knowhow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Bereich</a:t>
            </a:r>
            <a:r>
              <a:rPr lang="en-US" dirty="0" smtClean="0"/>
              <a:t> Lift und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Requirements-Engineering</a:t>
            </a:r>
          </a:p>
          <a:p>
            <a:r>
              <a:rPr lang="en-US" dirty="0" err="1" smtClean="0"/>
              <a:t>Konzepte</a:t>
            </a:r>
            <a:r>
              <a:rPr lang="en-US" dirty="0" smtClean="0"/>
              <a:t>: </a:t>
            </a:r>
            <a:r>
              <a:rPr lang="en-US" dirty="0" err="1" smtClean="0"/>
              <a:t>Rollenkonzept</a:t>
            </a:r>
            <a:r>
              <a:rPr lang="en-US" dirty="0" smtClean="0"/>
              <a:t>, </a:t>
            </a:r>
            <a:r>
              <a:rPr lang="en-US" dirty="0" err="1" smtClean="0"/>
              <a:t>Prozesse</a:t>
            </a:r>
            <a:r>
              <a:rPr lang="en-US" dirty="0" smtClean="0"/>
              <a:t>, Navigation</a:t>
            </a:r>
          </a:p>
          <a:p>
            <a:pPr lvl="0"/>
            <a:r>
              <a:rPr lang="en-US" dirty="0" err="1" smtClean="0"/>
              <a:t>Recherchen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Aufgabenstellung</a:t>
            </a:r>
            <a:r>
              <a:rPr lang="en-US" dirty="0" smtClean="0"/>
              <a:t>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Implementation</a:t>
            </a:r>
          </a:p>
          <a:p>
            <a:pPr lvl="1"/>
            <a:r>
              <a:rPr lang="en-US" dirty="0" err="1" smtClean="0"/>
              <a:t>Aufbau</a:t>
            </a:r>
            <a:r>
              <a:rPr lang="en-US" dirty="0" smtClean="0"/>
              <a:t> Domain </a:t>
            </a:r>
            <a:r>
              <a:rPr lang="en-US" dirty="0" err="1" smtClean="0"/>
              <a:t>Modell</a:t>
            </a:r>
            <a:endParaRPr lang="en-US" dirty="0" smtClean="0"/>
          </a:p>
          <a:p>
            <a:pPr lvl="1"/>
            <a:r>
              <a:rPr lang="en-US" dirty="0" err="1" smtClean="0"/>
              <a:t>Persistenz</a:t>
            </a:r>
            <a:endParaRPr lang="en-US" dirty="0" smtClean="0"/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Navigation</a:t>
            </a:r>
          </a:p>
          <a:p>
            <a:pPr lvl="1"/>
            <a:r>
              <a:rPr lang="en-US" dirty="0" smtClean="0"/>
              <a:t>Mail-</a:t>
            </a:r>
            <a:r>
              <a:rPr lang="en-US" dirty="0" err="1" smtClean="0"/>
              <a:t>Versand</a:t>
            </a:r>
            <a:endParaRPr lang="en-US" dirty="0" smtClean="0"/>
          </a:p>
          <a:p>
            <a:pPr lvl="1"/>
            <a:r>
              <a:rPr lang="en-US" dirty="0" smtClean="0"/>
              <a:t>Evaluation </a:t>
            </a:r>
            <a:r>
              <a:rPr lang="en-US" dirty="0" err="1" smtClean="0"/>
              <a:t>Kalender</a:t>
            </a:r>
            <a:endParaRPr lang="en-US" dirty="0" smtClean="0"/>
          </a:p>
          <a:p>
            <a:pPr lvl="0"/>
            <a:r>
              <a:rPr lang="en-US" dirty="0" err="1" smtClean="0"/>
              <a:t>Optionen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Setup</a:t>
            </a:r>
            <a:r>
              <a:rPr lang="en-US" baseline="0" dirty="0" smtClean="0"/>
              <a:t> Test-, </a:t>
            </a:r>
            <a:r>
              <a:rPr lang="en-US" baseline="0" dirty="0" err="1" smtClean="0"/>
              <a:t>Produktions-Umgebung</a:t>
            </a:r>
            <a:endParaRPr lang="en-US" baseline="0" dirty="0" smtClean="0"/>
          </a:p>
          <a:p>
            <a:pPr lvl="1" indent="-336550"/>
            <a:r>
              <a:rPr lang="en-US" baseline="0" dirty="0" smtClean="0"/>
              <a:t>Internationalization</a:t>
            </a:r>
          </a:p>
          <a:p>
            <a:pPr lvl="1" indent="-336550"/>
            <a:r>
              <a:rPr lang="en-US" baseline="0" dirty="0" smtClean="0"/>
              <a:t>Usability</a:t>
            </a:r>
            <a:endParaRPr lang="en-US" dirty="0" smtClean="0"/>
          </a:p>
          <a:p>
            <a:pPr lvl="1"/>
            <a:r>
              <a:rPr lang="en-US" baseline="0" dirty="0" smtClean="0"/>
              <a:t>Performance Testing</a:t>
            </a:r>
          </a:p>
          <a:p>
            <a:pPr lvl="1"/>
            <a:r>
              <a:rPr lang="en-US" baseline="0" dirty="0" smtClean="0"/>
              <a:t>SEO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erwartete</a:t>
            </a:r>
            <a:r>
              <a:rPr lang="en-US" dirty="0" smtClean="0"/>
              <a:t> </a:t>
            </a:r>
            <a:r>
              <a:rPr lang="en-US" dirty="0" err="1" smtClean="0"/>
              <a:t>Ergebnisse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Dokumentation</a:t>
            </a:r>
            <a:endParaRPr lang="en-US" dirty="0" smtClean="0"/>
          </a:p>
          <a:p>
            <a:pPr lvl="1"/>
            <a:r>
              <a:rPr lang="en-US" dirty="0" err="1" smtClean="0"/>
              <a:t>Konzepte</a:t>
            </a:r>
            <a:endParaRPr lang="en-US" dirty="0" smtClean="0"/>
          </a:p>
          <a:p>
            <a:pPr lvl="2"/>
            <a:r>
              <a:rPr lang="en-US" dirty="0" err="1" smtClean="0"/>
              <a:t>Rollenkonzept</a:t>
            </a:r>
            <a:endParaRPr lang="en-US" dirty="0" smtClean="0"/>
          </a:p>
          <a:p>
            <a:pPr lvl="2"/>
            <a:r>
              <a:rPr lang="en-US" dirty="0" err="1" smtClean="0"/>
              <a:t>Prozesse</a:t>
            </a:r>
            <a:endParaRPr lang="en-US" dirty="0" smtClean="0"/>
          </a:p>
          <a:p>
            <a:pPr lvl="2"/>
            <a:r>
              <a:rPr lang="en-US" dirty="0" err="1" smtClean="0"/>
              <a:t>Navigationskonzept</a:t>
            </a:r>
            <a:endParaRPr lang="en-US" dirty="0" smtClean="0"/>
          </a:p>
          <a:p>
            <a:pPr lvl="1"/>
            <a:r>
              <a:rPr lang="en-US" dirty="0" err="1" smtClean="0"/>
              <a:t>Implementationsdetails</a:t>
            </a:r>
            <a:endParaRPr lang="en-US" dirty="0" smtClean="0"/>
          </a:p>
          <a:p>
            <a:pPr lvl="1"/>
            <a:r>
              <a:rPr lang="en-US" dirty="0" err="1" smtClean="0"/>
              <a:t>Entscheide</a:t>
            </a:r>
            <a:endParaRPr lang="en-US" dirty="0" smtClean="0"/>
          </a:p>
          <a:p>
            <a:r>
              <a:rPr lang="en-US" dirty="0" smtClean="0"/>
              <a:t>Source-Code</a:t>
            </a:r>
            <a:endParaRPr lang="en-US" dirty="0" smtClean="0"/>
          </a:p>
          <a:p>
            <a:pPr lvl="1"/>
            <a:r>
              <a:rPr lang="en-US" dirty="0" err="1" smtClean="0"/>
              <a:t>Runnable</a:t>
            </a:r>
            <a:r>
              <a:rPr lang="en-US" smtClean="0"/>
              <a:t> Project</a:t>
            </a:r>
          </a:p>
          <a:p>
            <a:pPr lvl="1">
              <a:buNone/>
            </a:pP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FFFFFF"/>
      </a:dk1>
      <a:lt1>
        <a:srgbClr val="103154"/>
      </a:lt1>
      <a:dk2>
        <a:srgbClr val="0096FF"/>
      </a:dk2>
      <a:lt2>
        <a:srgbClr val="87FD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27</TotalTime>
  <Words>143</Words>
  <Application>Microsoft Macintosh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Pixel</vt:lpstr>
      <vt:lpstr>Semesterarbeit: Kick-Off</vt:lpstr>
      <vt:lpstr>Inhalt</vt:lpstr>
      <vt:lpstr>Ausgangslage</vt:lpstr>
      <vt:lpstr>Ziele</vt:lpstr>
      <vt:lpstr>Aufgabenstellung 1/2</vt:lpstr>
      <vt:lpstr>Aufgabenstellung 2/2</vt:lpstr>
      <vt:lpstr>erwartete Ergebnisse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Semesterarbeit: Kick-Off</dc:title>
  <dc:creator>Raffael Schmid</dc:creator>
  <cp:lastModifiedBy>Raffael Schmid</cp:lastModifiedBy>
  <cp:revision>10</cp:revision>
  <dcterms:created xsi:type="dcterms:W3CDTF">2010-03-10T16:02:05Z</dcterms:created>
  <dcterms:modified xsi:type="dcterms:W3CDTF">2010-03-10T16:03:46Z</dcterms:modified>
</cp:coreProperties>
</file>