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1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2" r:id="rId4"/>
    <p:sldId id="258" r:id="rId5"/>
    <p:sldId id="259" r:id="rId6"/>
    <p:sldId id="264" r:id="rId7"/>
    <p:sldId id="268" r:id="rId8"/>
    <p:sldId id="265" r:id="rId9"/>
    <p:sldId id="266" r:id="rId10"/>
    <p:sldId id="269" r:id="rId11"/>
    <p:sldId id="270" r:id="rId12"/>
    <p:sldId id="271" r:id="rId13"/>
    <p:sldId id="285" r:id="rId14"/>
    <p:sldId id="280" r:id="rId15"/>
    <p:sldId id="281" r:id="rId16"/>
    <p:sldId id="283" r:id="rId17"/>
    <p:sldId id="273" r:id="rId18"/>
    <p:sldId id="275" r:id="rId19"/>
    <p:sldId id="274" r:id="rId20"/>
    <p:sldId id="276" r:id="rId21"/>
    <p:sldId id="284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E51E"/>
    <a:srgbClr val="FFC21C"/>
    <a:srgbClr val="FF787B"/>
    <a:srgbClr val="ACFF96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02" autoAdjust="0"/>
  </p:normalViewPr>
  <p:slideViewPr>
    <p:cSldViewPr>
      <p:cViewPr varScale="1">
        <p:scale>
          <a:sx n="101" d="100"/>
          <a:sy n="101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5A532-C5DC-474C-A5EE-643AC3FD764B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DAAF-54D0-7842-B55A-6EBD5E4D9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EA55-BA64-4727-B7B3-B0BAAA4AB2E3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C3A08-AF2B-419A-A9B2-FF2CA837B3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2A2D-9E99-ED42-AE1F-8BFE117DBD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6E0-59CA-A846-8CCF-99A310FFE82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5AD4-81D9-DB42-8F6C-278725DDCC9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7AA8-A961-3143-A47C-5774A0BF1235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0034" y="928670"/>
            <a:ext cx="8286750" cy="500061"/>
          </a:xfrm>
        </p:spPr>
        <p:txBody>
          <a:bodyPr/>
          <a:lstStyle>
            <a:lvl1pPr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893-6CF2-A640-A184-AF0A0B22D8E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C77A-EB33-764F-8A34-25409DDBC124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E89-1BD0-BF4C-BB04-9F8F2E05A395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00034" y="928670"/>
            <a:ext cx="8286750" cy="500061"/>
          </a:xfrm>
        </p:spPr>
        <p:txBody>
          <a:bodyPr/>
          <a:lstStyle>
            <a:lvl1pPr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95C2-ECD1-9246-A976-E1AB777786E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44C-7397-5E4D-B22F-10ED75867166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7E50-59E4-8F4F-8B9A-9D881F89624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C0-B22D-A942-BEAA-3B32EC02BE84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0CC3-B3BA-3342-BB55-A411FAA06D26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5882-BB70-459C-B7E9-5D0040F63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6700" dirty="0" smtClean="0"/>
              <a:t>Semesterarbeit</a:t>
            </a:r>
            <a:r>
              <a:rPr lang="de-CH" sz="6000" dirty="0" smtClean="0"/>
              <a:t/>
            </a:r>
            <a:br>
              <a:rPr lang="de-CH" sz="6000" dirty="0" smtClean="0"/>
            </a:br>
            <a:r>
              <a:rPr lang="de-CH" sz="4000" dirty="0" smtClean="0"/>
              <a:t>Hochschule für Technik Zürich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Erstellung eines Prototypen zur Ferienplanung auf der Basis von Scala und Lift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5197-E9BB-1E49-B77E-2598401DCF6F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Rollen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Rollenmodell</a:t>
            </a:r>
            <a:r>
              <a:rPr lang="en-US" dirty="0" smtClean="0"/>
              <a:t> und </a:t>
            </a:r>
            <a:r>
              <a:rPr lang="en-US" dirty="0" err="1" smtClean="0"/>
              <a:t>Erweiterungsmöglichkeit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130157A5-1F10-434A-AFD5-942E0D3B78C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9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Anonymus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4169044"/>
            <a:ext cx="733452" cy="176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91000"/>
            <a:ext cx="828978" cy="16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97100"/>
            <a:ext cx="939800" cy="1139508"/>
          </a:xfrm>
          <a:prstGeom prst="rect">
            <a:avLst/>
          </a:prstGeom>
        </p:spPr>
      </p:pic>
      <p:sp>
        <p:nvSpPr>
          <p:cNvPr id="34" name="Text Placeholder 8"/>
          <p:cNvSpPr txBox="1">
            <a:spLocks/>
          </p:cNvSpPr>
          <p:nvPr/>
        </p:nvSpPr>
        <p:spPr>
          <a:xfrm>
            <a:off x="531812" y="3429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400" b="1" dirty="0" smtClean="0"/>
              <a:t>Registrierte Benutzer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5348" y="4169044"/>
            <a:ext cx="733452" cy="176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191000"/>
            <a:ext cx="828978" cy="16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197100"/>
            <a:ext cx="939800" cy="1139508"/>
          </a:xfrm>
          <a:prstGeom prst="rect">
            <a:avLst/>
          </a:prstGeom>
        </p:spPr>
      </p:pic>
      <p:sp>
        <p:nvSpPr>
          <p:cNvPr id="41" name="Text Placeholder 8"/>
          <p:cNvSpPr txBox="1">
            <a:spLocks/>
          </p:cNvSpPr>
          <p:nvPr/>
        </p:nvSpPr>
        <p:spPr>
          <a:xfrm>
            <a:off x="4572000" y="3429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sz="2400" b="1" dirty="0" smtClean="0"/>
              <a:t>Mitarbeiter	Boss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505200" y="2758440"/>
            <a:ext cx="914400" cy="134111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Entity Relationship Modell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5DD9-DF68-C344-98B4-0A044A5406F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562871" cy="55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DA7-EEA6-C445-9B23-5AFF759401A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Scala: Eigenschaften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14400" y="1981200"/>
            <a:ext cx="2971800" cy="457200"/>
          </a:xfrm>
          <a:prstGeom prst="roundRect">
            <a:avLst/>
          </a:prstGeom>
          <a:solidFill>
            <a:srgbClr val="ACFF9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funktional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4400" y="2590800"/>
            <a:ext cx="2971800" cy="457200"/>
          </a:xfrm>
          <a:prstGeom prst="roundRect">
            <a:avLst/>
          </a:prstGeom>
          <a:solidFill>
            <a:srgbClr val="ACFF9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deklarativ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14400" y="3581400"/>
            <a:ext cx="2971800" cy="457200"/>
          </a:xfrm>
          <a:prstGeom prst="roundRect">
            <a:avLst/>
          </a:prstGeom>
          <a:solidFill>
            <a:srgbClr val="ACFF9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objektorientiert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200" y="3505200"/>
            <a:ext cx="2971800" cy="457200"/>
          </a:xfrm>
          <a:prstGeom prst="roundRect">
            <a:avLst/>
          </a:prstGeom>
          <a:solidFill>
            <a:srgbClr val="FF787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prozedural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0" y="2590800"/>
            <a:ext cx="2971800" cy="457200"/>
          </a:xfrm>
          <a:prstGeom prst="roundRect">
            <a:avLst/>
          </a:prstGeom>
          <a:solidFill>
            <a:srgbClr val="FF787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logisch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0" y="1981200"/>
            <a:ext cx="2971800" cy="457200"/>
          </a:xfrm>
          <a:prstGeom prst="roundRect">
            <a:avLst/>
          </a:prstGeom>
          <a:solidFill>
            <a:srgbClr val="FFC21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imperativ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4114800" y="1828800"/>
            <a:ext cx="914400" cy="1447800"/>
          </a:xfrm>
          <a:prstGeom prst="leftRightArrow">
            <a:avLst>
              <a:gd name="adj1" fmla="val 29155"/>
              <a:gd name="adj2" fmla="val 20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4114800" y="3352800"/>
            <a:ext cx="914400" cy="838200"/>
          </a:xfrm>
          <a:prstGeom prst="leftRightArrow">
            <a:avLst>
              <a:gd name="adj1" fmla="val 29155"/>
              <a:gd name="adj2" fmla="val 20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76300" y="5562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</a:t>
            </a:r>
            <a:r>
              <a:rPr lang="en-US" sz="2400" dirty="0" err="1" smtClean="0"/>
              <a:t>ur</a:t>
            </a:r>
            <a:r>
              <a:rPr lang="en-US" sz="2400" dirty="0" smtClean="0"/>
              <a:t>, </a:t>
            </a:r>
            <a:r>
              <a:rPr lang="en-US" sz="2400" dirty="0" err="1" smtClean="0"/>
              <a:t>konsistent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914400" y="4495800"/>
            <a:ext cx="2971800" cy="457200"/>
          </a:xfrm>
          <a:prstGeom prst="roundRect">
            <a:avLst/>
          </a:prstGeom>
          <a:solidFill>
            <a:srgbClr val="ACFF9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statisch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Typisiert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10200" y="4419600"/>
            <a:ext cx="2971800" cy="457200"/>
          </a:xfrm>
          <a:prstGeom prst="roundRect">
            <a:avLst/>
          </a:prstGeom>
          <a:solidFill>
            <a:srgbClr val="FF787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dynamisch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Typisiert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4114800" y="4267200"/>
            <a:ext cx="914400" cy="838200"/>
          </a:xfrm>
          <a:prstGeom prst="leftRightArrow">
            <a:avLst>
              <a:gd name="adj1" fmla="val 29155"/>
              <a:gd name="adj2" fmla="val 20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von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Sprachen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Haskell</a:t>
            </a:r>
          </a:p>
          <a:p>
            <a:pPr lvl="1"/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/>
              <a:t>Standard ML</a:t>
            </a:r>
          </a:p>
          <a:p>
            <a:pPr lvl="1"/>
            <a:r>
              <a:rPr lang="en-US" dirty="0" smtClean="0"/>
              <a:t>Smalltalk</a:t>
            </a:r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Klon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endParaRPr lang="en-US" dirty="0" smtClean="0"/>
          </a:p>
          <a:p>
            <a:pPr lvl="1"/>
            <a:r>
              <a:rPr lang="en-US" dirty="0" smtClean="0"/>
              <a:t>Ruby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JRuby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Python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Jython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Clojure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DA7-EEA6-C445-9B23-5AFF759401A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Einfluss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A6E-BCB6-0D40-997B-7A258B50B6D5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Scala Innovation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676400"/>
          <a:ext cx="8382000" cy="447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6400800"/>
              </a:tblGrid>
              <a:tr h="1490133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Overloading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90133"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Erasure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90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XML </a:t>
                      </a:r>
                      <a:r>
                        <a:rPr lang="en-US" sz="2800" dirty="0" err="1" smtClean="0"/>
                        <a:t>Datentyp</a:t>
                      </a:r>
                      <a:endParaRPr lang="en-US" sz="2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5486400" cy="9746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5911121" cy="990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4876799"/>
            <a:ext cx="6035045" cy="106680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4755-F3CA-1248-B00A-D25F6F64250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Scala </a:t>
            </a:r>
            <a:r>
              <a:rPr lang="de-CH" dirty="0" err="1" smtClean="0"/>
              <a:t>Sugar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02241" cy="4762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 smtClean="0"/>
          </a:p>
          <a:p>
            <a:pPr lvl="1"/>
            <a:r>
              <a:rPr lang="en-US" dirty="0" smtClean="0"/>
              <a:t>Security (Authentication, </a:t>
            </a:r>
            <a:r>
              <a:rPr lang="en-US" dirty="0" err="1" smtClean="0"/>
              <a:t>Authorisation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Persistenz</a:t>
            </a:r>
            <a:endParaRPr lang="en-US" dirty="0" smtClean="0"/>
          </a:p>
          <a:p>
            <a:pPr lvl="2"/>
            <a:r>
              <a:rPr lang="en-US" dirty="0" err="1" smtClean="0"/>
              <a:t>Möglichkeiten</a:t>
            </a:r>
            <a:endParaRPr lang="en-US" dirty="0" smtClean="0"/>
          </a:p>
          <a:p>
            <a:pPr lvl="3"/>
            <a:r>
              <a:rPr lang="en-US" dirty="0" err="1" smtClean="0"/>
              <a:t>Mapper</a:t>
            </a:r>
            <a:endParaRPr lang="en-US" dirty="0" smtClean="0"/>
          </a:p>
          <a:p>
            <a:pPr lvl="3"/>
            <a:r>
              <a:rPr lang="en-US" dirty="0" smtClean="0"/>
              <a:t>Record</a:t>
            </a:r>
          </a:p>
          <a:p>
            <a:pPr lvl="3"/>
            <a:r>
              <a:rPr lang="en-US" dirty="0" smtClean="0"/>
              <a:t>JPA</a:t>
            </a:r>
          </a:p>
          <a:p>
            <a:pPr lvl="3"/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Datenbanken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err="1" smtClean="0"/>
              <a:t>bringt</a:t>
            </a:r>
            <a:r>
              <a:rPr lang="en-US" dirty="0" smtClean="0"/>
              <a:t> lift out-of-the-box </a:t>
            </a:r>
            <a:r>
              <a:rPr lang="en-US" dirty="0" err="1" smtClean="0"/>
              <a:t>mit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Benutzermanagement</a:t>
            </a:r>
            <a:r>
              <a:rPr lang="en-US" dirty="0" smtClean="0"/>
              <a:t> (</a:t>
            </a:r>
            <a:r>
              <a:rPr lang="en-US" dirty="0" err="1" smtClean="0"/>
              <a:t>Mapper</a:t>
            </a:r>
            <a:r>
              <a:rPr lang="en-US" dirty="0" smtClean="0"/>
              <a:t> Only)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053B-578E-5B4F-BD79-9D531AC8F655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Lift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DE82-2037-5E45-991F-0B80352449A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Lift-</a:t>
            </a:r>
            <a:r>
              <a:rPr lang="en-US" dirty="0" err="1" smtClean="0"/>
              <a:t>Persistenz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57200" y="1945640"/>
          <a:ext cx="830580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1828800"/>
                <a:gridCol w="1600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Kriterium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Mapper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Record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JPA</a:t>
                      </a:r>
                      <a:endParaRPr lang="en-US" sz="2400" b="1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Reifegrad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Dokumentation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Weiterentwicklung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Standardisierung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438400"/>
            <a:ext cx="685800" cy="69325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9" y="2438400"/>
            <a:ext cx="713091" cy="736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54" y="2438400"/>
            <a:ext cx="713091" cy="736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9" y="3276600"/>
            <a:ext cx="713091" cy="736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276600"/>
            <a:ext cx="685800" cy="6932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276600"/>
            <a:ext cx="685800" cy="6932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114800"/>
            <a:ext cx="685800" cy="67826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114800"/>
            <a:ext cx="685800" cy="6932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114800"/>
            <a:ext cx="685800" cy="69325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715000"/>
            <a:ext cx="685800" cy="6932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876800"/>
            <a:ext cx="685800" cy="67826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54" y="4876800"/>
            <a:ext cx="713091" cy="736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876800"/>
            <a:ext cx="713091" cy="736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715000"/>
            <a:ext cx="713091" cy="736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54" y="5638800"/>
            <a:ext cx="713091" cy="73660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65F6-401A-DA4A-92FA-E9310D36788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2133600"/>
            <a:ext cx="5562600" cy="2971800"/>
          </a:xfrm>
          <a:prstGeom prst="rect">
            <a:avLst/>
          </a:prstGeom>
          <a:scene3d>
            <a:camera prst="orthographicFront">
              <a:rot lat="486281" lon="4736821" rev="57201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5000"/>
            <a:ext cx="1168400" cy="116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7400"/>
            <a:ext cx="1168400" cy="116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209800"/>
            <a:ext cx="1168400" cy="1168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438400" y="2667000"/>
            <a:ext cx="24384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962400"/>
            <a:ext cx="1295400" cy="1295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6200000" flipH="1">
            <a:off x="5410200" y="3124200"/>
            <a:ext cx="12954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191000"/>
            <a:ext cx="1047750" cy="1047750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1981200"/>
            <a:ext cx="1066800" cy="5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1" y="1600201"/>
            <a:ext cx="1371600" cy="37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2514600"/>
            <a:ext cx="1884228" cy="52070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Annotationen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Validierung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Annotationen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C23-76FD-B144-9531-EB50AD7F2F25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Persistenz (JPA)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7400"/>
            <a:ext cx="6055217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860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6578600" cy="14732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Ablauf der Semesterarbeit</a:t>
            </a:r>
            <a:endParaRPr lang="de-CH" dirty="0" smtClean="0"/>
          </a:p>
          <a:p>
            <a:r>
              <a:rPr lang="de-CH" dirty="0" smtClean="0"/>
              <a:t>Aufgabenstellung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Use Cases, Rollenkonzept</a:t>
            </a:r>
          </a:p>
          <a:p>
            <a:pPr lvl="1"/>
            <a:r>
              <a:rPr lang="de-CH" dirty="0" smtClean="0"/>
              <a:t>ERM</a:t>
            </a:r>
          </a:p>
          <a:p>
            <a:r>
              <a:rPr lang="de-CH" dirty="0" smtClean="0"/>
              <a:t>Grundlagen</a:t>
            </a:r>
          </a:p>
          <a:p>
            <a:r>
              <a:rPr lang="de-CH" dirty="0" err="1" smtClean="0"/>
              <a:t>Implementation</a:t>
            </a:r>
            <a:r>
              <a:rPr lang="de-CH" dirty="0" smtClean="0"/>
              <a:t> des Prototypen</a:t>
            </a:r>
          </a:p>
          <a:p>
            <a:r>
              <a:rPr lang="de-CH" dirty="0" smtClean="0"/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7703-D242-6140-A3EE-5D0C211A644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r>
              <a:rPr lang="en-US" dirty="0" smtClean="0"/>
              <a:t>: Lose </a:t>
            </a:r>
            <a:r>
              <a:rPr lang="en-US" dirty="0" err="1" smtClean="0"/>
              <a:t>Kopplung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A16-BF70-6447-9F7E-18262919649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Dependency Injection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819400"/>
          <a:ext cx="7620000" cy="1859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0"/>
                <a:gridCol w="2540000"/>
                <a:gridCol w="2540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Dependent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Dependency</a:t>
                      </a:r>
                      <a:endParaRPr lang="en-US" sz="25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Webservices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VacationWebservice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TeamWebservice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UserWebservice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VacationService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TeamService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UserService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Dispatching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Webservices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Positiv</a:t>
            </a:r>
            <a:endParaRPr lang="en-US" dirty="0" smtClean="0"/>
          </a:p>
          <a:p>
            <a:pPr lvl="1"/>
            <a:r>
              <a:rPr lang="en-US" dirty="0" err="1" smtClean="0"/>
              <a:t>konsistent</a:t>
            </a:r>
            <a:r>
              <a:rPr lang="en-US" dirty="0" smtClean="0"/>
              <a:t>, </a:t>
            </a:r>
            <a:r>
              <a:rPr lang="en-US" dirty="0" err="1" smtClean="0"/>
              <a:t>kurz</a:t>
            </a:r>
            <a:r>
              <a:rPr lang="en-US" dirty="0" smtClean="0"/>
              <a:t>, </a:t>
            </a:r>
            <a:r>
              <a:rPr lang="en-US" dirty="0" err="1" smtClean="0"/>
              <a:t>prägnant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lesbar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weniger</a:t>
            </a:r>
            <a:r>
              <a:rPr lang="en-US" dirty="0" smtClean="0">
                <a:sym typeface="Wingdings"/>
              </a:rPr>
              <a:t> LOC</a:t>
            </a:r>
          </a:p>
          <a:p>
            <a:r>
              <a:rPr lang="en-US" dirty="0" err="1" smtClean="0">
                <a:sym typeface="Wingdings"/>
              </a:rPr>
              <a:t>Negativ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Scala</a:t>
            </a:r>
            <a:r>
              <a:rPr lang="en-US" dirty="0" smtClean="0">
                <a:sym typeface="Wingdings"/>
              </a:rPr>
              <a:t> Compiler </a:t>
            </a:r>
            <a:r>
              <a:rPr lang="en-US" dirty="0" err="1" smtClean="0">
                <a:sym typeface="Wingdings"/>
              </a:rPr>
              <a:t>langsam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Fast</a:t>
            </a:r>
            <a:r>
              <a:rPr lang="en-US" dirty="0" smtClean="0">
                <a:sym typeface="Wingdings"/>
              </a:rPr>
              <a:t> Compiler </a:t>
            </a:r>
            <a:r>
              <a:rPr lang="en-US" dirty="0" err="1" smtClean="0">
                <a:sym typeface="Wingdings"/>
              </a:rPr>
              <a:t>verwenden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Binäre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Compatibilität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AC0A-F62D-D94F-A39F-A2657EDBD15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Positiv</a:t>
            </a:r>
            <a:endParaRPr lang="en-US" dirty="0" smtClean="0"/>
          </a:p>
          <a:p>
            <a:pPr lvl="1"/>
            <a:r>
              <a:rPr lang="en-US" dirty="0" err="1" smtClean="0"/>
              <a:t>innovativ</a:t>
            </a:r>
            <a:endParaRPr lang="en-US" dirty="0" smtClean="0"/>
          </a:p>
          <a:p>
            <a:pPr lvl="1"/>
            <a:r>
              <a:rPr lang="en-US" dirty="0" err="1" smtClean="0">
                <a:sym typeface="Wingdings"/>
              </a:rPr>
              <a:t>basiert</a:t>
            </a:r>
            <a:r>
              <a:rPr lang="en-US" dirty="0" smtClean="0">
                <a:sym typeface="Wingdings"/>
              </a:rPr>
              <a:t> auf </a:t>
            </a:r>
            <a:r>
              <a:rPr lang="en-US" dirty="0" err="1" smtClean="0">
                <a:sym typeface="Wingdings"/>
              </a:rPr>
              <a:t>Scala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Negativ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konkurrenzfähig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Frameworks</a:t>
            </a:r>
          </a:p>
          <a:p>
            <a:pPr lvl="2"/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Plugin-Konzept</a:t>
            </a:r>
            <a:endParaRPr lang="en-US" dirty="0" smtClean="0"/>
          </a:p>
          <a:p>
            <a:pPr lvl="2"/>
            <a:r>
              <a:rPr lang="en-US" dirty="0" err="1" smtClean="0"/>
              <a:t>Persistenz</a:t>
            </a:r>
            <a:r>
              <a:rPr lang="en-US" dirty="0" smtClean="0"/>
              <a:t>-Adapter </a:t>
            </a:r>
            <a:r>
              <a:rPr lang="en-US" dirty="0" err="1" smtClean="0"/>
              <a:t>mager</a:t>
            </a:r>
            <a:endParaRPr lang="en-US" dirty="0" smtClean="0"/>
          </a:p>
          <a:p>
            <a:pPr lvl="2"/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Konventionen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AC0A-F62D-D94F-A39F-A2657EDBD15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F8D1-95EA-6E4C-944F-331B77A62BF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Ablauf</a:t>
            </a:r>
            <a:endParaRPr lang="en-US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</p:nvPr>
        </p:nvGraphicFramePr>
        <p:xfrm>
          <a:off x="457200" y="5409406"/>
          <a:ext cx="82296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FF0000">
                      <a:alpha val="43000"/>
                    </a:srgbClr>
                  </a:outerShdw>
                </a:effectLst>
                <a:tableStyleId>{5940675A-B579-460E-94D1-54222C63F5DA}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Februar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März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April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Juni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Juli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August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Okt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E824-0F9B-D14B-93FF-EEE78B2F3974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0034" y="1385076"/>
            <a:ext cx="8286750" cy="500061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971800" y="3809206"/>
            <a:ext cx="2133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Vorstudie</a:t>
            </a:r>
            <a:r>
              <a:rPr lang="en-US" dirty="0" smtClean="0"/>
              <a:t> Lift + </a:t>
            </a:r>
            <a:r>
              <a:rPr lang="en-US" dirty="0" err="1" smtClean="0"/>
              <a:t>Scala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456906" y="4075906"/>
            <a:ext cx="4191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572000" y="4266406"/>
            <a:ext cx="2895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</a:t>
            </a:r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04800" y="2362200"/>
            <a:ext cx="1219200" cy="380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Thema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-495300" y="4075906"/>
            <a:ext cx="419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95400" y="2818606"/>
            <a:ext cx="990600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105400" y="4723606"/>
            <a:ext cx="32766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Dokumentation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981200" y="3313906"/>
            <a:ext cx="990600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9000971">
            <a:off x="1076016" y="9340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Kickoff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8900000">
            <a:off x="5728243" y="93268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Design Review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210300" y="4075906"/>
            <a:ext cx="41917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613231">
            <a:off x="7571176" y="68402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Abgabe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Ausgangslage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Sprachen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die JVM </a:t>
            </a:r>
            <a:r>
              <a:rPr lang="en-US" dirty="0" err="1" smtClean="0"/>
              <a:t>aufleben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liesse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wirtschaftlich</a:t>
            </a:r>
            <a:r>
              <a:rPr lang="en-US" dirty="0" smtClean="0"/>
              <a:t> </a:t>
            </a:r>
            <a:r>
              <a:rPr lang="en-US" dirty="0" err="1" smtClean="0"/>
              <a:t>einsetzen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C7C9-5D90-4C4B-85CD-0CAE6DE127A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267200"/>
            <a:ext cx="1066800" cy="5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4724400"/>
          </a:xfrm>
        </p:spPr>
        <p:txBody>
          <a:bodyPr/>
          <a:lstStyle/>
          <a:p>
            <a:r>
              <a:rPr lang="en-US" dirty="0" err="1" smtClean="0"/>
              <a:t>Ressourcenplanung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Prototyp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gross)</a:t>
            </a:r>
          </a:p>
          <a:p>
            <a:endParaRPr lang="en-US" sz="2000" dirty="0" smtClean="0"/>
          </a:p>
          <a:p>
            <a:r>
              <a:rPr lang="en-US" dirty="0" err="1" smtClean="0"/>
              <a:t>Ferienplanung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2A36-7102-5948-8A95-64ADD694B206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743200"/>
            <a:ext cx="1428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loud Callout 9"/>
          <p:cNvSpPr/>
          <p:nvPr/>
        </p:nvSpPr>
        <p:spPr>
          <a:xfrm>
            <a:off x="6129342" y="1743068"/>
            <a:ext cx="1928826" cy="132702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0846" y="2100258"/>
            <a:ext cx="914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E8F-1D5A-464E-B48D-FDCFAF4EB9EF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Registrierung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30"/>
            <a:ext cx="1428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14644"/>
            <a:ext cx="14287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357298"/>
            <a:ext cx="3814768" cy="230925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6143636" y="2928934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281940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1F2A-C4AD-3E47-8D8A-42150590613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Team Administration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2714644"/>
            <a:ext cx="14287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000240"/>
            <a:ext cx="4315809" cy="233838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143108" y="392906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A</a:t>
            </a:r>
            <a:r>
              <a:rPr lang="de-CH" dirty="0" smtClean="0">
                <a:solidFill>
                  <a:srgbClr val="FF0000"/>
                </a:solidFill>
              </a:rPr>
              <a:t>dministration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6143636" y="2928934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86BF-6974-F647-AF6B-DDCD7835B3F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Ferien beantragen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30"/>
            <a:ext cx="1428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14644"/>
            <a:ext cx="14287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428736"/>
            <a:ext cx="3786214" cy="21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1714480" y="2428868"/>
            <a:ext cx="207170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A95-AF1D-4745-A6B3-CC23024361D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Ferien editieren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00330"/>
            <a:ext cx="1428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714644"/>
            <a:ext cx="14287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357322"/>
            <a:ext cx="3830920" cy="21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10800000">
            <a:off x="6357950" y="3000396"/>
            <a:ext cx="1071570" cy="2857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5882-BB70-459C-B7E9-5D0040F635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359</Words>
  <Application>Microsoft Macintosh PowerPoint</Application>
  <PresentationFormat>On-screen Show (4:3)</PresentationFormat>
  <Paragraphs>207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Semesterarbeit Hochschule für Technik Zürich</vt:lpstr>
      <vt:lpstr>Inhalt</vt:lpstr>
      <vt:lpstr>Ablauf</vt:lpstr>
      <vt:lpstr>Ausgangslage</vt:lpstr>
      <vt:lpstr>Aufgabenstellung</vt:lpstr>
      <vt:lpstr>Use Case</vt:lpstr>
      <vt:lpstr>Use Case</vt:lpstr>
      <vt:lpstr>Aufgabenstellung</vt:lpstr>
      <vt:lpstr>Use Case</vt:lpstr>
      <vt:lpstr>Rollen</vt:lpstr>
      <vt:lpstr>Entity Relationship Modell</vt:lpstr>
      <vt:lpstr>Grundlagen</vt:lpstr>
      <vt:lpstr>Grundlagen</vt:lpstr>
      <vt:lpstr>Grundlagen</vt:lpstr>
      <vt:lpstr>Grundlagen</vt:lpstr>
      <vt:lpstr>Grundlagen</vt:lpstr>
      <vt:lpstr>Grundlagen</vt:lpstr>
      <vt:lpstr>Implementation</vt:lpstr>
      <vt:lpstr>Implementation</vt:lpstr>
      <vt:lpstr>Implementation</vt:lpstr>
      <vt:lpstr>Fazit</vt:lpstr>
      <vt:lpstr>Fazit</vt:lpstr>
      <vt:lpstr>Fragen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Raffael Schmid</dc:creator>
  <cp:lastModifiedBy>Raffael Schmid</cp:lastModifiedBy>
  <cp:revision>350</cp:revision>
  <dcterms:created xsi:type="dcterms:W3CDTF">2010-11-28T18:22:35Z</dcterms:created>
  <dcterms:modified xsi:type="dcterms:W3CDTF">2010-11-28T20:33:32Z</dcterms:modified>
</cp:coreProperties>
</file>