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48" y="-90"/>
      </p:cViewPr>
      <p:guideLst>
        <p:guide orient="horz" pos="31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9101-3B59-4D1E-92C7-DA855ACE3A8E}" type="datetimeFigureOut">
              <a:rPr lang="de-CH" smtClean="0"/>
              <a:t>24.06.2014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9A7A-97BD-4A97-B126-1FC29F3420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51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9101-3B59-4D1E-92C7-DA855ACE3A8E}" type="datetimeFigureOut">
              <a:rPr lang="de-CH" smtClean="0"/>
              <a:t>24.06.2014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9A7A-97BD-4A97-B126-1FC29F3420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70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9101-3B59-4D1E-92C7-DA855ACE3A8E}" type="datetimeFigureOut">
              <a:rPr lang="de-CH" smtClean="0"/>
              <a:t>24.06.2014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9A7A-97BD-4A97-B126-1FC29F3420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109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9101-3B59-4D1E-92C7-DA855ACE3A8E}" type="datetimeFigureOut">
              <a:rPr lang="de-CH" smtClean="0"/>
              <a:t>24.06.2014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9A7A-97BD-4A97-B126-1FC29F3420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930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9101-3B59-4D1E-92C7-DA855ACE3A8E}" type="datetimeFigureOut">
              <a:rPr lang="de-CH" smtClean="0"/>
              <a:t>24.06.2014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9A7A-97BD-4A97-B126-1FC29F3420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88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9101-3B59-4D1E-92C7-DA855ACE3A8E}" type="datetimeFigureOut">
              <a:rPr lang="de-CH" smtClean="0"/>
              <a:t>24.06.2014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9A7A-97BD-4A97-B126-1FC29F3420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726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9101-3B59-4D1E-92C7-DA855ACE3A8E}" type="datetimeFigureOut">
              <a:rPr lang="de-CH" smtClean="0"/>
              <a:t>24.06.2014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9A7A-97BD-4A97-B126-1FC29F3420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18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9101-3B59-4D1E-92C7-DA855ACE3A8E}" type="datetimeFigureOut">
              <a:rPr lang="de-CH" smtClean="0"/>
              <a:t>24.06.2014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9A7A-97BD-4A97-B126-1FC29F3420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73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9101-3B59-4D1E-92C7-DA855ACE3A8E}" type="datetimeFigureOut">
              <a:rPr lang="de-CH" smtClean="0"/>
              <a:t>24.06.2014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9A7A-97BD-4A97-B126-1FC29F3420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9101-3B59-4D1E-92C7-DA855ACE3A8E}" type="datetimeFigureOut">
              <a:rPr lang="de-CH" smtClean="0"/>
              <a:t>24.06.2014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9A7A-97BD-4A97-B126-1FC29F3420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08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9101-3B59-4D1E-92C7-DA855ACE3A8E}" type="datetimeFigureOut">
              <a:rPr lang="de-CH" smtClean="0"/>
              <a:t>24.06.2014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9A7A-97BD-4A97-B126-1FC29F3420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979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9101-3B59-4D1E-92C7-DA855ACE3A8E}" type="datetimeFigureOut">
              <a:rPr lang="de-CH" smtClean="0"/>
              <a:t>24.06.2014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9A7A-97BD-4A97-B126-1FC29F3420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8252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latin typeface="Frutiger LT Std 45 Light" pitchFamily="34" charset="0"/>
              </a:rPr>
              <a:t>JSR-352</a:t>
            </a:r>
            <a:br>
              <a:rPr lang="de-CH" dirty="0">
                <a:latin typeface="Frutiger LT Std 45 Light" pitchFamily="34" charset="0"/>
              </a:rPr>
            </a:br>
            <a:r>
              <a:rPr lang="en-US" sz="3600" dirty="0">
                <a:latin typeface="Frutiger LT Std 45 Light" pitchFamily="34" charset="0"/>
              </a:rPr>
              <a:t> Batch Applications for the Java Platform</a:t>
            </a:r>
            <a:endParaRPr lang="de-CH" sz="3600" dirty="0">
              <a:latin typeface="Frutiger LT Std 45 Light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9512" y="6237312"/>
            <a:ext cx="8712968" cy="409600"/>
          </a:xfrm>
        </p:spPr>
        <p:txBody>
          <a:bodyPr>
            <a:noAutofit/>
          </a:bodyPr>
          <a:lstStyle/>
          <a:p>
            <a:r>
              <a:rPr lang="de-CH" sz="2400" dirty="0" smtClean="0">
                <a:latin typeface="Frutiger LT Std 45 Light" pitchFamily="34" charset="0"/>
              </a:rPr>
              <a:t>Simon </a:t>
            </a:r>
            <a:r>
              <a:rPr lang="de-CH" sz="2400" dirty="0" smtClean="0">
                <a:latin typeface="Frutiger LT Std 45 Light" pitchFamily="34" charset="0"/>
              </a:rPr>
              <a:t>Martinelli / sm@simas.ch / @</a:t>
            </a:r>
            <a:r>
              <a:rPr lang="de-CH" sz="2400" dirty="0" err="1" smtClean="0">
                <a:latin typeface="Frutiger LT Std 45 Light" pitchFamily="34" charset="0"/>
              </a:rPr>
              <a:t>simas_ch</a:t>
            </a:r>
            <a:endParaRPr lang="de-CH" sz="2400" dirty="0">
              <a:latin typeface="Frutiger LT Std 4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1520" y="18864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dirty="0" smtClean="0">
                <a:latin typeface="Frutiger LT Std 45 Light" pitchFamily="34" charset="0"/>
              </a:rPr>
              <a:t>Java Community </a:t>
            </a:r>
            <a:r>
              <a:rPr lang="de-CH" sz="3600" dirty="0" err="1" smtClean="0">
                <a:latin typeface="Frutiger LT Std 45 Light" pitchFamily="34" charset="0"/>
              </a:rPr>
              <a:t>Process</a:t>
            </a:r>
            <a:r>
              <a:rPr lang="de-CH" sz="3600" dirty="0" smtClean="0">
                <a:latin typeface="Frutiger LT Std 45 Light" pitchFamily="34" charset="0"/>
              </a:rPr>
              <a:t> / www.jcp.org</a:t>
            </a:r>
            <a:endParaRPr lang="de-CH" sz="3600" dirty="0">
              <a:latin typeface="Frutiger LT Std 45 Light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59632" y="2350621"/>
            <a:ext cx="2109360" cy="2585323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CH" sz="3600" dirty="0" smtClean="0">
                <a:latin typeface="Frutiger LT Std 45 Light" pitchFamily="34" charset="0"/>
              </a:rPr>
              <a:t>JSR-352</a:t>
            </a:r>
            <a:br>
              <a:rPr lang="de-CH" sz="3600" dirty="0" smtClean="0">
                <a:latin typeface="Frutiger LT Std 45 Light" pitchFamily="34" charset="0"/>
              </a:rPr>
            </a:br>
            <a:r>
              <a:rPr lang="de-CH" sz="1400" dirty="0" smtClean="0">
                <a:latin typeface="Frutiger LT Std 45 Light" pitchFamily="34" charset="0"/>
              </a:rPr>
              <a:t/>
            </a:r>
            <a:br>
              <a:rPr lang="de-CH" sz="1400" dirty="0" smtClean="0">
                <a:latin typeface="Frutiger LT Std 45 Light" pitchFamily="34" charset="0"/>
              </a:rPr>
            </a:br>
            <a:r>
              <a:rPr lang="de-CH" sz="1400" dirty="0" smtClean="0">
                <a:latin typeface="Frutiger LT Std 45 Light" pitchFamily="34" charset="0"/>
              </a:rPr>
              <a:t>Expert </a:t>
            </a:r>
            <a:r>
              <a:rPr lang="de-CH" sz="1400" dirty="0" smtClean="0">
                <a:latin typeface="Frutiger LT Std 45 Light" pitchFamily="34" charset="0"/>
              </a:rPr>
              <a:t>Group</a:t>
            </a:r>
          </a:p>
          <a:p>
            <a:r>
              <a:rPr lang="de-CH" sz="1400" dirty="0" smtClean="0">
                <a:latin typeface="Frutiger LT Std 45 Light" pitchFamily="34" charset="0"/>
              </a:rPr>
              <a:t>Chris </a:t>
            </a:r>
            <a:r>
              <a:rPr lang="de-CH" sz="1400" dirty="0" smtClean="0">
                <a:latin typeface="Frutiger LT Std 45 Light" pitchFamily="34" charset="0"/>
              </a:rPr>
              <a:t>Vignola, IBM (Lead)</a:t>
            </a:r>
          </a:p>
          <a:p>
            <a:r>
              <a:rPr lang="de-CH" sz="1400" dirty="0" smtClean="0">
                <a:latin typeface="Frutiger LT Std 45 Light" pitchFamily="34" charset="0"/>
              </a:rPr>
              <a:t>Joe Pullen, </a:t>
            </a:r>
            <a:r>
              <a:rPr lang="de-CH" sz="1400" dirty="0" err="1" smtClean="0">
                <a:latin typeface="Frutiger LT Std 45 Light" pitchFamily="34" charset="0"/>
              </a:rPr>
              <a:t>Credit</a:t>
            </a:r>
            <a:r>
              <a:rPr lang="de-CH" sz="1400" dirty="0" smtClean="0">
                <a:latin typeface="Frutiger LT Std 45 Light" pitchFamily="34" charset="0"/>
              </a:rPr>
              <a:t> Suisse</a:t>
            </a:r>
          </a:p>
          <a:p>
            <a:r>
              <a:rPr lang="de-CH" sz="1400" dirty="0" err="1" smtClean="0">
                <a:latin typeface="Frutiger LT Std 45 Light" pitchFamily="34" charset="0"/>
              </a:rPr>
              <a:t>Mahesh</a:t>
            </a:r>
            <a:r>
              <a:rPr lang="de-CH" sz="1400" dirty="0" smtClean="0">
                <a:latin typeface="Frutiger LT Std 45 Light" pitchFamily="34" charset="0"/>
              </a:rPr>
              <a:t> </a:t>
            </a:r>
            <a:r>
              <a:rPr lang="de-CH" sz="1400" dirty="0" err="1" smtClean="0">
                <a:latin typeface="Frutiger LT Std 45 Light" pitchFamily="34" charset="0"/>
              </a:rPr>
              <a:t>Kannan</a:t>
            </a:r>
            <a:r>
              <a:rPr lang="de-CH" sz="1400" dirty="0" smtClean="0">
                <a:latin typeface="Frutiger LT Std 45 Light" pitchFamily="34" charset="0"/>
              </a:rPr>
              <a:t>, Oracle</a:t>
            </a:r>
          </a:p>
          <a:p>
            <a:r>
              <a:rPr lang="de-CH" sz="1400" dirty="0" smtClean="0">
                <a:latin typeface="Frutiger LT Std 45 Light" pitchFamily="34" charset="0"/>
              </a:rPr>
              <a:t>Michael </a:t>
            </a:r>
            <a:r>
              <a:rPr lang="de-CH" sz="1400" dirty="0" err="1" smtClean="0">
                <a:latin typeface="Frutiger LT Std 45 Light" pitchFamily="34" charset="0"/>
              </a:rPr>
              <a:t>Minella</a:t>
            </a:r>
            <a:endParaRPr lang="de-CH" sz="1400" dirty="0" smtClean="0">
              <a:latin typeface="Frutiger LT Std 45 Light" pitchFamily="34" charset="0"/>
            </a:endParaRPr>
          </a:p>
          <a:p>
            <a:r>
              <a:rPr lang="de-CH" sz="1400" dirty="0" smtClean="0">
                <a:latin typeface="Frutiger LT Std 45 Light" pitchFamily="34" charset="0"/>
              </a:rPr>
              <a:t>Simon Martinelli</a:t>
            </a:r>
          </a:p>
          <a:p>
            <a:r>
              <a:rPr lang="de-CH" sz="1400" dirty="0" smtClean="0">
                <a:latin typeface="Frutiger LT Std 45 Light" pitchFamily="34" charset="0"/>
              </a:rPr>
              <a:t>Tim </a:t>
            </a:r>
            <a:r>
              <a:rPr lang="de-CH" sz="1400" dirty="0" err="1" smtClean="0">
                <a:latin typeface="Frutiger LT Std 45 Light" pitchFamily="34" charset="0"/>
              </a:rPr>
              <a:t>Fanelly</a:t>
            </a:r>
            <a:r>
              <a:rPr lang="de-CH" sz="1400" dirty="0" smtClean="0">
                <a:latin typeface="Frutiger LT Std 45 Light" pitchFamily="34" charset="0"/>
              </a:rPr>
              <a:t>, IBM</a:t>
            </a:r>
          </a:p>
          <a:p>
            <a:r>
              <a:rPr lang="de-CH" sz="1400" dirty="0" smtClean="0">
                <a:latin typeface="Frutiger LT Std 45 Light" pitchFamily="34" charset="0"/>
              </a:rPr>
              <a:t>Wayne Lund, </a:t>
            </a:r>
            <a:r>
              <a:rPr lang="de-CH" sz="1400" dirty="0" err="1" smtClean="0">
                <a:latin typeface="Frutiger LT Std 45 Light" pitchFamily="34" charset="0"/>
              </a:rPr>
              <a:t>VMWare</a:t>
            </a:r>
            <a:endParaRPr lang="de-CH" sz="1400" dirty="0" smtClean="0">
              <a:latin typeface="Frutiger LT Std 45 Light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29269" y="2350621"/>
            <a:ext cx="1980029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CH" sz="3600" dirty="0" smtClean="0">
                <a:latin typeface="Frutiger LT Std 45 Light" pitchFamily="34" charset="0"/>
              </a:rPr>
              <a:t>Java EE 7</a:t>
            </a:r>
            <a:endParaRPr lang="de-CH" sz="3600" dirty="0">
              <a:latin typeface="Frutiger LT Std 45 Light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20072" y="4294837"/>
            <a:ext cx="3441968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CH" sz="3600" dirty="0" smtClean="0">
                <a:latin typeface="Frutiger LT Std 45 Light" pitchFamily="34" charset="0"/>
              </a:rPr>
              <a:t>Spring Batch 3.0</a:t>
            </a:r>
            <a:endParaRPr lang="de-CH" sz="3600" dirty="0">
              <a:latin typeface="Frutiger LT Std 45 Light" pitchFamily="34" charset="0"/>
            </a:endParaRPr>
          </a:p>
        </p:txBody>
      </p:sp>
      <p:cxnSp>
        <p:nvCxnSpPr>
          <p:cNvPr id="11" name="Gerade Verbindung mit Pfeil 10"/>
          <p:cNvCxnSpPr>
            <a:stCxn id="5" idx="3"/>
            <a:endCxn id="8" idx="1"/>
          </p:cNvCxnSpPr>
          <p:nvPr/>
        </p:nvCxnSpPr>
        <p:spPr>
          <a:xfrm>
            <a:off x="3368992" y="3643283"/>
            <a:ext cx="1851080" cy="9747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6" idx="1"/>
          </p:cNvCxnSpPr>
          <p:nvPr/>
        </p:nvCxnSpPr>
        <p:spPr>
          <a:xfrm flipV="1">
            <a:off x="3368992" y="2673787"/>
            <a:ext cx="1860277" cy="9694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1" t="44500" r="25469" b="15000"/>
          <a:stretch/>
        </p:blipFill>
        <p:spPr bwMode="auto">
          <a:xfrm>
            <a:off x="276469" y="1898830"/>
            <a:ext cx="4079507" cy="167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35496" y="6084585"/>
            <a:ext cx="9035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3200" dirty="0" smtClean="0">
                <a:latin typeface="Frutiger LT Std 45 Light" pitchFamily="34" charset="0"/>
              </a:rPr>
              <a:t>https://</a:t>
            </a:r>
            <a:r>
              <a:rPr lang="de-CH" sz="3200" dirty="0" smtClean="0">
                <a:latin typeface="Frutiger LT Std 45 Light" pitchFamily="34" charset="0"/>
              </a:rPr>
              <a:t>github.com/javaee-samples/javaee7-samples</a:t>
            </a:r>
            <a:endParaRPr lang="de-CH" sz="3200" dirty="0">
              <a:latin typeface="Frutiger LT Std 45 Light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29840" y="251937"/>
            <a:ext cx="7242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3200" dirty="0" smtClean="0">
                <a:latin typeface="Frutiger LT Std 45 Light" pitchFamily="34" charset="0"/>
              </a:rPr>
              <a:t>https://www.jcp.org/en/jsr/detail?id=352</a:t>
            </a:r>
            <a:endParaRPr lang="de-CH" sz="3200" dirty="0">
              <a:latin typeface="Frutiger LT Std 45 Light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88024" y="1307083"/>
            <a:ext cx="4032448" cy="276998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job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myJob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"http://xmlns.jcp.org/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ns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javaee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"1.0"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flow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"flow1"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next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"step3"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step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"step1"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next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"step2"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batchlet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ref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"myBatchlet1"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step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step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"step2"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chunk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item-count=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"3"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reader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ref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myItemReader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writer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ref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myItemWriter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chunk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step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flow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step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"step3"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batchlet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ref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"myBatchlet2"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step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job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3162" y="4665910"/>
            <a:ext cx="5996668" cy="9233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CH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JobOperator</a:t>
            </a:r>
            <a:r>
              <a:rPr lang="de-CH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jobOperator</a:t>
            </a:r>
            <a:r>
              <a:rPr lang="de-CH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de-CH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BatchRuntime</a:t>
            </a:r>
            <a:r>
              <a:rPr lang="de-CH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CH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getJobOperator</a:t>
            </a:r>
            <a:r>
              <a:rPr lang="de-CH" sz="12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1200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CH" sz="12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Long </a:t>
            </a:r>
            <a:r>
              <a:rPr lang="de-CH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executionId</a:t>
            </a:r>
            <a:r>
              <a:rPr lang="de-CH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de-CH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jobOperator</a:t>
            </a:r>
            <a:r>
              <a:rPr lang="de-CH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CH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CH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CH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myJob</a:t>
            </a:r>
            <a:r>
              <a:rPr lang="de-CH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CH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Properties</a:t>
            </a:r>
            <a:r>
              <a:rPr lang="de-CH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12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CH" sz="1200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JobExecution</a:t>
            </a:r>
            <a:r>
              <a:rPr lang="de-CH" sz="12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jobExecution</a:t>
            </a:r>
            <a:r>
              <a:rPr lang="de-CH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de-CH" sz="1200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jobOperator.getJobExecution</a:t>
            </a:r>
            <a:r>
              <a:rPr lang="de-CH" sz="12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CH" sz="1200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executionId</a:t>
            </a:r>
            <a:r>
              <a:rPr lang="de-CH" sz="12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de-CH" sz="1200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Bildschirmpräsentation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Frutiger LT Std 45 Light</vt:lpstr>
      <vt:lpstr>Consolas</vt:lpstr>
      <vt:lpstr>Calibri</vt:lpstr>
      <vt:lpstr>Larissa</vt:lpstr>
      <vt:lpstr>JSR-352  Batch Applications for the Java Platform</vt:lpstr>
      <vt:lpstr>PowerPoint-Präsentation</vt:lpstr>
      <vt:lpstr>PowerPoint-Präsentation</vt:lpstr>
    </vt:vector>
  </TitlesOfParts>
  <Company>EVD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JSR-352</dc:title>
  <dc:creator>Simon Martinelli</dc:creator>
  <cp:lastModifiedBy>Simon Martinelli</cp:lastModifiedBy>
  <cp:revision>16</cp:revision>
  <dcterms:created xsi:type="dcterms:W3CDTF">2014-06-24T07:55:29Z</dcterms:created>
  <dcterms:modified xsi:type="dcterms:W3CDTF">2014-06-24T08:59:46Z</dcterms:modified>
</cp:coreProperties>
</file>