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4F95-0440-44E5-9F08-B07BB625529B}" type="datetimeFigureOut">
              <a:rPr lang="fr-FR"/>
              <a:t>27/04/2016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4D263-9A08-40CF-9DC8-A9391815D1D9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6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4D263-9A08-40CF-9DC8-A9391815D1D9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26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4D263-9A08-40CF-9DC8-A9391815D1D9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02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4D263-9A08-40CF-9DC8-A9391815D1D9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4D263-9A08-40CF-9DC8-A9391815D1D9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1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4D263-9A08-40CF-9DC8-A9391815D1D9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71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 Mort</a:t>
            </a:r>
            <a:br>
              <a:rPr lang="en-US" dirty="0"/>
            </a:br>
            <a:r>
              <a:rPr lang="en-US" dirty="0">
                <a:solidFill>
                  <a:srgbClr val="F5F5F5"/>
                </a:solidFill>
                <a:latin typeface="Century Schoolbook"/>
              </a:rPr>
              <a:t>De</a:t>
            </a:r>
            <a:br>
              <a:rPr lang="en-US" dirty="0"/>
            </a:br>
            <a:r>
              <a:rPr lang="en-US" dirty="0" err="1">
                <a:solidFill>
                  <a:srgbClr val="F5F5F5"/>
                </a:solidFill>
                <a:latin typeface="Century Schoolbook"/>
              </a:rPr>
              <a:t>SocratE</a:t>
            </a:r>
            <a:endParaRPr lang="fr-FR" dirty="0">
              <a:solidFill>
                <a:srgbClr val="F5F5F5"/>
              </a:solidFill>
              <a:latin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3999"/>
              </a:lnSpc>
            </a:pPr>
            <a:r>
              <a:rPr lang="en-US" dirty="0"/>
              <a:t>Presentation pour </a:t>
            </a:r>
            <a:r>
              <a:rPr lang="en-US" dirty="0" err="1"/>
              <a:t>l'Histoire</a:t>
            </a:r>
            <a:r>
              <a:rPr lang="en-US" dirty="0"/>
              <a:t> des Arts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55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5204" y="49250"/>
            <a:ext cx="7454466" cy="4953000"/>
          </a:xfrm>
        </p:spPr>
        <p:txBody>
          <a:bodyPr/>
          <a:lstStyle/>
          <a:p>
            <a:r>
              <a:rPr lang="fr-FR" dirty="0"/>
              <a:t>Description de l'</a:t>
            </a:r>
            <a:r>
              <a:rPr lang="fr-FR" dirty="0" err="1"/>
              <a:t>oeuvre</a:t>
            </a:r>
            <a:endParaRPr lang="fr-FR" dirty="0"/>
          </a:p>
        </p:txBody>
      </p:sp>
      <p:pic>
        <p:nvPicPr>
          <p:cNvPr id="4" name="Espace réservé du contenu 3" descr="mort_socrat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8021" y="787780"/>
            <a:ext cx="8326776" cy="540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31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david-mort-de-socrate.png"/>
          <p:cNvPicPr>
            <a:picLocks noGrp="1" noChangeAspect="1"/>
          </p:cNvPicPr>
          <p:nvPr>
            <p:ph idx="1"/>
          </p:nvPr>
        </p:nvPicPr>
        <p:blipFill>
          <a:blip r:embed="rId3"/>
          <a:srcRect l="63" t="-81" r="-63" b="81"/>
          <a:stretch>
            <a:fillRect/>
          </a:stretch>
        </p:blipFill>
        <p:spPr>
          <a:xfrm>
            <a:off x="5661891" y="90270"/>
            <a:ext cx="6248400" cy="27717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 descr="coupe socrat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75" y="2997200"/>
            <a:ext cx="5075478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861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1358" y="43268"/>
            <a:ext cx="9326370" cy="4951412"/>
          </a:xfrm>
        </p:spPr>
        <p:txBody>
          <a:bodyPr/>
          <a:lstStyle/>
          <a:p>
            <a:r>
              <a:rPr lang="fr-FR" dirty="0"/>
              <a:t>Interprétation de l'</a:t>
            </a:r>
            <a:r>
              <a:rPr lang="fr-FR" dirty="0" err="1"/>
              <a:t>oeuvre</a:t>
            </a:r>
            <a:r>
              <a:rPr lang="fr-FR" dirty="0"/>
              <a:t> </a:t>
            </a:r>
          </a:p>
        </p:txBody>
      </p:sp>
      <p:pic>
        <p:nvPicPr>
          <p:cNvPr id="6" name="Espace réservé du contenu 3" descr="mort_socr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57" y="810160"/>
            <a:ext cx="8326776" cy="5409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4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966" y="0"/>
            <a:ext cx="8935083" cy="4951412"/>
          </a:xfrm>
        </p:spPr>
        <p:txBody>
          <a:bodyPr/>
          <a:lstStyle/>
          <a:p>
            <a:pPr algn="ctr"/>
            <a:r>
              <a:rPr lang="en-US" dirty="0"/>
              <a:t>Autres Oeuvres</a:t>
            </a:r>
            <a:br>
              <a:rPr lang="en-US" dirty="0"/>
            </a:br>
            <a:r>
              <a:rPr lang="en-US" dirty="0"/>
              <a:t>Relatives à La mort de Socrate</a:t>
            </a:r>
          </a:p>
        </p:txBody>
      </p:sp>
      <p:pic>
        <p:nvPicPr>
          <p:cNvPr id="4" name="Picture 3" descr="peyr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52" y="1489075"/>
            <a:ext cx="4614415" cy="3322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umour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441" y="1489075"/>
            <a:ext cx="4785922" cy="3111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830" y="2569075"/>
            <a:ext cx="2945899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732460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TF10001028</Template>
  <TotalTime>1</TotalTime>
  <Words>0</Words>
  <Application>Microsoft Office PowerPoint</Application>
  <PresentationFormat>Widescreen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Headlines</vt:lpstr>
      <vt:lpstr>La Mort De SocratE</vt:lpstr>
      <vt:lpstr>Description de l'oeuvre</vt:lpstr>
      <vt:lpstr>PowerPoint Presentation</vt:lpstr>
      <vt:lpstr>Interprétation de l'oeuvre </vt:lpstr>
      <vt:lpstr>Autres Oeuvres Relatives à La mort de Socrate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2015-09-18T22:12:45Z</dcterms:created>
  <dcterms:modified xsi:type="dcterms:W3CDTF">2016-04-27T13:29:40Z</dcterms:modified>
</cp:coreProperties>
</file>