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240D-658C-40F2-8F4E-C8D5C07FD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AAD85-925E-49D0-9BB4-C570F4CB2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5BD-C919-42FC-8E08-87444FEB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2A7B-19A0-4843-B04E-78B99A55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D9EA-6127-4249-B1C0-4854B333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99F3-7DC9-40ED-BBC2-C48746AD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BD5C3-4F44-44C1-97B9-237315A1B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7680-418B-4D7C-9071-777C551D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CD88-EDD2-42C8-8648-D1F51CC6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3894-75C8-43C8-ADB7-64FCFFE4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7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899FE-F5F3-46CF-9CD0-7502BB439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E93B8-283A-4512-A44A-40028B8D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633C-1F3F-4676-BBD9-36C0CA7C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AEC4-B67A-444D-874A-7F088054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1848-5CF7-4B45-A3A3-DE40E419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2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1C8E-5C07-41FE-B933-F6068E5E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4B3A-4969-452C-98A6-F0808302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A494-1984-40BF-A95D-655604DD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DD21-FAFD-443F-BA32-3E79DB14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B31F-3407-4BD2-8755-03A02545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7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5863-560F-4A1D-AB99-2DB6BAB6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A1CA-E2C1-4309-AE9C-5C32DB1C7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7D9F-A6F6-4BE8-A7B3-6AF890BF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2639-A008-4086-9F3C-4AC15474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144D-71E7-4E04-A9AC-C0F85E59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10FA-81EA-4BD4-ADB3-7E8D134D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6F88-8706-4BE7-85FC-C12AD780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D9EF7-76DB-4687-ADFA-61A6D309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7FBF-D058-4A58-9E03-CD3308D8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E6707-13E6-4E8D-AA29-36EBFA83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178C4-66E1-4321-9EEE-9BE2FC46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5F11-07D9-4555-BEC9-07BC0635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3A5D-DBB1-4F79-88D1-AC556AE5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71E9D-0055-4F04-A4D9-5B923751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E8B2-1A5D-417C-944E-C21E6D9EA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2AA7-21B9-4DE5-BAA1-24126675A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62876-63DE-4AA2-9C15-72AE9AF0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CB1E0-A9F6-4305-AE61-1970BF40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E2B44-781B-4480-919B-F140C3FB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E8B-5C75-45D4-833A-A4990888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93F49-A47C-40CC-93A6-CE908A85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821A-F566-4C83-8270-0D54C0D0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56FAC-C79E-4CE1-8C38-6810FEB7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C3372-12A9-4794-A00D-9E1A2975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872EF-979B-473A-8883-3E72A4B7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9B82-254F-4AD1-8B47-C1CA90ED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B22-C3C0-4BD6-89F5-874068D3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9D46-E0EF-479B-B49C-05216243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C6E8E-F264-4A6E-B0CD-9CB210D0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A977-3876-43F5-BE80-AF79197B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66B1A-240A-443A-9B0F-CD0137DA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86D33-EE0D-4677-BB2C-3E8A638A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9783-FBF5-4212-814F-7E6E22C6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410E6-A8F6-4032-9BC0-C01D0036E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911CE-17BC-43FA-8FDB-3B6D7E48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34405-863F-44FF-9B77-43B41F75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3956-6C5E-4164-A3D0-0DC92E0D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9E9E7-CD50-4608-84BD-BE3EB6BC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8D9BC-F98E-4998-8552-A1D79C32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EB63D-CCEB-420E-BF11-6D988524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F8D4-4FF7-428C-80A9-571A2A09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A3FC-53EB-4BA3-A024-7B0C6F440E5E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563A-AF20-4645-812A-65C01F435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07B3-7EA8-42E4-A919-F9ADE1C1A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81334-65E4-4F77-8E44-5D67F614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2C32-9625-43A4-8CE0-A299DB100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C6EF-6D55-48B9-AF88-27DF6A367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This is pp</a:t>
            </a:r>
          </a:p>
        </p:txBody>
      </p:sp>
    </p:spTree>
    <p:extLst>
      <p:ext uri="{BB962C8B-B14F-4D97-AF65-F5344CB8AC3E}">
        <p14:creationId xmlns:p14="http://schemas.microsoft.com/office/powerpoint/2010/main" val="401015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Abdul Raffay</dc:creator>
  <cp:lastModifiedBy>Abdul Raffay</cp:lastModifiedBy>
  <cp:revision>1</cp:revision>
  <dcterms:created xsi:type="dcterms:W3CDTF">2020-02-09T14:22:52Z</dcterms:created>
  <dcterms:modified xsi:type="dcterms:W3CDTF">2020-02-09T14:23:32Z</dcterms:modified>
</cp:coreProperties>
</file>