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7ED6-3E32-FC2F-A1C1-B6062F309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E7F439-EAC9-DBE6-900F-B795C0539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91D2-0118-9655-3C50-791195AB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AC822-AE52-4D7B-9A28-CF9C22B5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80F42-48DE-3DF3-FB7B-8BF1968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6C49-A736-DD72-F6E6-760DAB8C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55419-EF0E-BBEE-4E44-86B187AB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1B18-C809-D18D-9249-CFCC70DC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E62-969B-D3BF-C03D-03D5114E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7CC78-35D0-4517-5910-938B7D77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9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DC893-D6CB-3E93-D9B8-EA973AD63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69DCD-3061-25C4-E41F-5894F9AF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8AC1-5135-A271-D5E3-3D3C181A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2500-95A5-0076-5B0F-2579C7F6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57A50-388C-7C12-5A67-378B4686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1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EB17-388D-5433-F66C-6689ACA0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04157-FC85-ADEB-F0BA-5119B9B5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6A167-2C43-19B8-503F-85D30FC9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ABC1-464E-2CFB-6F8A-9CFD5294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C531-D90F-595A-51FA-D7FEF1F5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6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327E-1823-E924-7D42-110BEDCE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203D2-8914-E437-FB6A-9D96E5EE2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DD3C-B8CC-229D-CDC3-1089689B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2E6F-457C-ED01-96C5-A7C7A3AC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4CC5-CC75-2261-5ED6-00D3E2D5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5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0BE9-3F60-28A3-94F1-3D915DCF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21F7-80E3-4DD8-971F-88196FBED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55BE2-37A0-4369-7255-202A62504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6578-52DD-76F2-6C96-AB47F689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835A-8692-288E-9386-B82F3281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F1C4-6A19-C4A4-5C31-838B77D6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3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E3BE-C04A-2B5B-C84A-2ABAD966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CA1FE-1907-F960-AD29-40BEFD2A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470E-6596-6CE9-97DA-41963F8C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762A0-D2CB-FADA-9136-F67072B5B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9FABE7-8943-47DF-F810-0C0711120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3ACAD-077C-8805-3A3C-B676CF78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F31DC-4ACA-92E1-FD0C-412034E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79097-7D6A-F28E-3DC6-6A1FE128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5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F8A2-2F71-56A4-4803-A5FAF1C3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704B3-7B26-F343-6063-ACB9EA22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36C00E-467E-6E2E-B8A6-0C675373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F0FF0-B768-6832-0213-AEE1C969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05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FC2D8-50AE-A4F4-D13D-771276FB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8FA56-AE54-4066-6A3E-10B3F767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EEC4-2394-5B08-AEDF-5759C288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3705-5F5C-8070-583B-691A755D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21F1-8B0B-E89D-BB89-5990351B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4D8C-6C34-2B55-0F48-5C477B1D0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5EED-CA44-509B-8D90-89D56CE1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C5829-A17E-80B5-DC09-76D13950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7D28B-0F3D-0358-6953-36E99E3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3385-2FDF-A55F-381F-28142175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CC31D-0A43-2255-65F5-4474D2FDE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6F7BC-BDB5-EB00-9313-68A2DDB3E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81D66-4819-0BEC-AF53-C948F06C0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8C865-816B-4F84-A6C4-5A6D85F1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16E9-45BE-EE31-DFCB-A6F764D6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6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B9BD5-DF63-5848-6747-572C01D5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7536A-B7C4-EE35-50E1-14A9FFBC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28EBD-7384-ACBF-5B89-48FA9E3F5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D87C5-7CD0-4B0A-90AC-F647FF6913C1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47B83-D10A-C52F-2D2A-4C1CE4E8D0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7B0D5-B028-0CBB-27C6-4FFD308B4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EBD21-E81D-42E2-A490-97ADC85B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40F238-1AAE-A3FF-A284-DB8E0A93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77" y="2766426"/>
            <a:ext cx="7326775" cy="2229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ACB289-2452-1926-50AE-03019A85B57C}"/>
              </a:ext>
            </a:extLst>
          </p:cNvPr>
          <p:cNvSpPr txBox="1"/>
          <p:nvPr/>
        </p:nvSpPr>
        <p:spPr>
          <a:xfrm>
            <a:off x="3501642" y="1122744"/>
            <a:ext cx="5485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Bahnschrift SemiLight" panose="020B0502040204020203" pitchFamily="34" charset="0"/>
              </a:rPr>
              <a:t>Web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5252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26664CF-164C-4A45-C737-BCA31735CC10}"/>
              </a:ext>
            </a:extLst>
          </p:cNvPr>
          <p:cNvGrpSpPr/>
          <p:nvPr/>
        </p:nvGrpSpPr>
        <p:grpSpPr>
          <a:xfrm>
            <a:off x="596639" y="972866"/>
            <a:ext cx="4856321" cy="2810241"/>
            <a:chOff x="5273040" y="1725900"/>
            <a:chExt cx="5623497" cy="32541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1BEAAD-28AB-9847-AA1D-F150355A3C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139"/>
            <a:stretch/>
          </p:blipFill>
          <p:spPr>
            <a:xfrm>
              <a:off x="5273040" y="1725900"/>
              <a:ext cx="5623497" cy="538480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44C69F-C222-5682-96D9-8C92858B0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3040" y="2264380"/>
              <a:ext cx="5623496" cy="2715708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3C476B-B73D-BB05-EF2F-57B5667BCD50}"/>
              </a:ext>
            </a:extLst>
          </p:cNvPr>
          <p:cNvGrpSpPr/>
          <p:nvPr/>
        </p:nvGrpSpPr>
        <p:grpSpPr>
          <a:xfrm>
            <a:off x="5841264" y="972866"/>
            <a:ext cx="5523636" cy="2805283"/>
            <a:chOff x="6095999" y="1396052"/>
            <a:chExt cx="5523636" cy="280528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405AD4-EF6A-88F1-7B49-60711C4CA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628562"/>
              <a:ext cx="5523635" cy="2572773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C49FA5-3B10-8141-53B1-1C0CF3EF8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1139"/>
            <a:stretch/>
          </p:blipFill>
          <p:spPr>
            <a:xfrm>
              <a:off x="6095999" y="1396052"/>
              <a:ext cx="5523636" cy="528918"/>
            </a:xfrm>
            <a:prstGeom prst="rect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</p:pic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5B59E60-E66D-6EA6-BB23-FC93D026F539}"/>
              </a:ext>
            </a:extLst>
          </p:cNvPr>
          <p:cNvCxnSpPr/>
          <p:nvPr/>
        </p:nvCxnSpPr>
        <p:spPr>
          <a:xfrm>
            <a:off x="5047888" y="2765613"/>
            <a:ext cx="1102659" cy="5289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12F3F8B-67DB-E19D-2FA9-81688523FEF9}"/>
              </a:ext>
            </a:extLst>
          </p:cNvPr>
          <p:cNvSpPr txBox="1"/>
          <p:nvPr/>
        </p:nvSpPr>
        <p:spPr>
          <a:xfrm>
            <a:off x="4569922" y="188524"/>
            <a:ext cx="25426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Bahnschrift SemiLight" panose="020B0502040204020203" pitchFamily="34" charset="0"/>
              </a:rPr>
              <a:t>Home section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5D37984-FFA0-4A78-577C-3356FF8DC4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7726" y="2828761"/>
            <a:ext cx="1340221" cy="121392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4DFB354-5BED-1544-C830-11F8682AF9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6306" y="4243168"/>
            <a:ext cx="4964789" cy="24984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977BDA-D260-9D0E-38CF-1536BE33A9C9}"/>
              </a:ext>
            </a:extLst>
          </p:cNvPr>
          <p:cNvSpPr txBox="1"/>
          <p:nvPr/>
        </p:nvSpPr>
        <p:spPr>
          <a:xfrm>
            <a:off x="630012" y="4372171"/>
            <a:ext cx="1479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Inter"/>
              </a:rPr>
              <a:t>When user click on any download button the notify popup will be open.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11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Bahnschrift SemiLight</vt:lpstr>
      <vt:lpstr>Calibri</vt:lpstr>
      <vt:lpstr>Calibri Light</vt:lpstr>
      <vt:lpstr>Inter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 Aamir</dc:creator>
  <cp:lastModifiedBy>Sana Aamir</cp:lastModifiedBy>
  <cp:revision>1</cp:revision>
  <dcterms:created xsi:type="dcterms:W3CDTF">2023-07-11T20:43:03Z</dcterms:created>
  <dcterms:modified xsi:type="dcterms:W3CDTF">2023-07-11T20:50:41Z</dcterms:modified>
</cp:coreProperties>
</file>