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3" r:id="rId2"/>
    <p:sldId id="264" r:id="rId3"/>
    <p:sldId id="269" r:id="rId4"/>
    <p:sldId id="266" r:id="rId5"/>
    <p:sldId id="275" r:id="rId6"/>
    <p:sldId id="268" r:id="rId7"/>
    <p:sldId id="267" r:id="rId8"/>
    <p:sldId id="271" r:id="rId9"/>
    <p:sldId id="272" r:id="rId10"/>
    <p:sldId id="274" r:id="rId11"/>
    <p:sldId id="273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 Van Deraa" initials="JVD" lastIdx="1" clrIdx="0">
    <p:extLst>
      <p:ext uri="{19B8F6BF-5375-455C-9EA6-DF929625EA0E}">
        <p15:presenceInfo xmlns:p15="http://schemas.microsoft.com/office/powerpoint/2012/main" userId="1d0b5841cbfe86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62"/>
    <p:restoredTop sz="94742"/>
  </p:normalViewPr>
  <p:slideViewPr>
    <p:cSldViewPr snapToGrid="0" snapToObjects="1">
      <p:cViewPr varScale="1">
        <p:scale>
          <a:sx n="133" d="100"/>
          <a:sy n="133" d="100"/>
        </p:scale>
        <p:origin x="200" y="5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6T18:32:58.063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6T18:32:58.063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B7ED46-2D7E-544F-AF9D-60AB6767460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4D4C86-5F28-5A4D-AA58-301D8D9B67BA}">
      <dgm:prSet/>
      <dgm:spPr/>
      <dgm:t>
        <a:bodyPr/>
        <a:lstStyle/>
        <a:p>
          <a:r>
            <a:rPr lang="en-US">
              <a:solidFill>
                <a:srgbClr val="FF0000"/>
              </a:solidFill>
            </a:rPr>
            <a:t>Develop Code / Change Data</a:t>
          </a:r>
        </a:p>
      </dgm:t>
    </dgm:pt>
    <dgm:pt modelId="{FA08F573-6A3D-A048-A90E-30DA8DDF9060}" type="parTrans" cxnId="{0D86878E-D1C7-5440-8F2D-CDDC460AD12A}">
      <dgm:prSet/>
      <dgm:spPr/>
      <dgm:t>
        <a:bodyPr/>
        <a:lstStyle/>
        <a:p>
          <a:endParaRPr lang="en-US"/>
        </a:p>
      </dgm:t>
    </dgm:pt>
    <dgm:pt modelId="{409F0047-60D3-CA42-AD3C-0176F8C1B790}" type="sibTrans" cxnId="{0D86878E-D1C7-5440-8F2D-CDDC460AD12A}">
      <dgm:prSet/>
      <dgm:spPr/>
      <dgm:t>
        <a:bodyPr/>
        <a:lstStyle/>
        <a:p>
          <a:endParaRPr lang="en-US"/>
        </a:p>
      </dgm:t>
    </dgm:pt>
    <dgm:pt modelId="{06DD666F-071D-C34F-866D-B6ABBB2200B8}">
      <dgm:prSet/>
      <dgm:spPr/>
      <dgm:t>
        <a:bodyPr/>
        <a:lstStyle/>
        <a:p>
          <a:r>
            <a:rPr lang="en-US"/>
            <a:t>Check into Git -&gt; CI/CD Tool</a:t>
          </a:r>
        </a:p>
      </dgm:t>
    </dgm:pt>
    <dgm:pt modelId="{A7A80D7A-27E4-CF42-8DB5-41B393FF3F5C}" type="parTrans" cxnId="{F34165F4-0894-8145-91BF-9115F4E296F9}">
      <dgm:prSet/>
      <dgm:spPr/>
      <dgm:t>
        <a:bodyPr/>
        <a:lstStyle/>
        <a:p>
          <a:endParaRPr lang="en-US"/>
        </a:p>
      </dgm:t>
    </dgm:pt>
    <dgm:pt modelId="{1BDC59BD-6825-3A41-8B46-9D9BCB522272}" type="sibTrans" cxnId="{F34165F4-0894-8145-91BF-9115F4E296F9}">
      <dgm:prSet/>
      <dgm:spPr/>
      <dgm:t>
        <a:bodyPr/>
        <a:lstStyle/>
        <a:p>
          <a:endParaRPr lang="en-US"/>
        </a:p>
      </dgm:t>
    </dgm:pt>
    <dgm:pt modelId="{F221392B-BE8A-8D48-970E-BB4ED0001E03}">
      <dgm:prSet/>
      <dgm:spPr/>
      <dgm:t>
        <a:bodyPr/>
        <a:lstStyle/>
        <a:p>
          <a:r>
            <a:rPr lang="en-US"/>
            <a:t>Run Tests</a:t>
          </a:r>
        </a:p>
      </dgm:t>
    </dgm:pt>
    <dgm:pt modelId="{63C4F98D-2110-5442-A600-427690F27764}" type="parTrans" cxnId="{4E8E8880-BBFB-4C47-A6F6-4C708ED937CD}">
      <dgm:prSet/>
      <dgm:spPr/>
      <dgm:t>
        <a:bodyPr/>
        <a:lstStyle/>
        <a:p>
          <a:endParaRPr lang="en-US"/>
        </a:p>
      </dgm:t>
    </dgm:pt>
    <dgm:pt modelId="{F37BBCBE-86CA-C745-AA0C-472DAE821A5B}" type="sibTrans" cxnId="{4E8E8880-BBFB-4C47-A6F6-4C708ED937CD}">
      <dgm:prSet/>
      <dgm:spPr/>
      <dgm:t>
        <a:bodyPr/>
        <a:lstStyle/>
        <a:p>
          <a:endParaRPr lang="en-US"/>
        </a:p>
      </dgm:t>
    </dgm:pt>
    <dgm:pt modelId="{D813A080-3437-EA41-9251-2C076738D995}">
      <dgm:prSet/>
      <dgm:spPr/>
      <dgm:t>
        <a:bodyPr/>
        <a:lstStyle/>
        <a:p>
          <a:r>
            <a:rPr lang="en-US"/>
            <a:t>Provide Feedback</a:t>
          </a:r>
        </a:p>
      </dgm:t>
    </dgm:pt>
    <dgm:pt modelId="{B6A4C101-AE9E-2C43-B5E4-879A6CAC3875}" type="parTrans" cxnId="{67B79EE3-B6C3-1144-B78F-E810B7B8D70C}">
      <dgm:prSet/>
      <dgm:spPr/>
      <dgm:t>
        <a:bodyPr/>
        <a:lstStyle/>
        <a:p>
          <a:endParaRPr lang="en-US"/>
        </a:p>
      </dgm:t>
    </dgm:pt>
    <dgm:pt modelId="{534214F4-B466-A84C-90A1-56EAB88F38CE}" type="sibTrans" cxnId="{67B79EE3-B6C3-1144-B78F-E810B7B8D70C}">
      <dgm:prSet/>
      <dgm:spPr/>
      <dgm:t>
        <a:bodyPr/>
        <a:lstStyle/>
        <a:p>
          <a:endParaRPr lang="en-US"/>
        </a:p>
      </dgm:t>
    </dgm:pt>
    <dgm:pt modelId="{1CABF49C-2864-B748-B526-47C7C9783C74}">
      <dgm:prSet/>
      <dgm:spPr/>
      <dgm:t>
        <a:bodyPr/>
        <a:lstStyle/>
        <a:p>
          <a:r>
            <a:rPr lang="en-US"/>
            <a:t>Optional: Deploy</a:t>
          </a:r>
        </a:p>
      </dgm:t>
    </dgm:pt>
    <dgm:pt modelId="{8BEE8476-8608-D041-9BC2-65A159D07104}" type="parTrans" cxnId="{A60B0170-9AF3-0A4D-995F-78E5F8316844}">
      <dgm:prSet/>
      <dgm:spPr/>
      <dgm:t>
        <a:bodyPr/>
        <a:lstStyle/>
        <a:p>
          <a:endParaRPr lang="en-US"/>
        </a:p>
      </dgm:t>
    </dgm:pt>
    <dgm:pt modelId="{F699F973-A1F7-3C49-890E-8E0239E25050}" type="sibTrans" cxnId="{A60B0170-9AF3-0A4D-995F-78E5F8316844}">
      <dgm:prSet/>
      <dgm:spPr/>
      <dgm:t>
        <a:bodyPr/>
        <a:lstStyle/>
        <a:p>
          <a:endParaRPr lang="en-US"/>
        </a:p>
      </dgm:t>
    </dgm:pt>
    <dgm:pt modelId="{3B6FF2F2-D96F-DF45-97C2-E659BD6669CC}">
      <dgm:prSet/>
      <dgm:spPr/>
      <dgm:t>
        <a:bodyPr/>
        <a:lstStyle/>
        <a:p>
          <a:r>
            <a:rPr lang="en-US"/>
            <a:t>Monitor Environment</a:t>
          </a:r>
        </a:p>
      </dgm:t>
    </dgm:pt>
    <dgm:pt modelId="{70CFFF24-94BB-2B4A-855B-E74679C20E2D}" type="parTrans" cxnId="{00BFEBA5-D8C2-C540-A3ED-A9BD46637610}">
      <dgm:prSet/>
      <dgm:spPr/>
      <dgm:t>
        <a:bodyPr/>
        <a:lstStyle/>
        <a:p>
          <a:endParaRPr lang="en-US"/>
        </a:p>
      </dgm:t>
    </dgm:pt>
    <dgm:pt modelId="{2338B51C-961F-7247-879E-0F4EC3178EFD}" type="sibTrans" cxnId="{00BFEBA5-D8C2-C540-A3ED-A9BD46637610}">
      <dgm:prSet/>
      <dgm:spPr/>
      <dgm:t>
        <a:bodyPr/>
        <a:lstStyle/>
        <a:p>
          <a:endParaRPr lang="en-US"/>
        </a:p>
      </dgm:t>
    </dgm:pt>
    <dgm:pt modelId="{E3118DCF-EBEF-CA48-9233-D31471B0C261}" type="pres">
      <dgm:prSet presAssocID="{0FB7ED46-2D7E-544F-AF9D-60AB67674600}" presName="cycle" presStyleCnt="0">
        <dgm:presLayoutVars>
          <dgm:dir/>
          <dgm:resizeHandles val="exact"/>
        </dgm:presLayoutVars>
      </dgm:prSet>
      <dgm:spPr/>
    </dgm:pt>
    <dgm:pt modelId="{113A4FBD-2416-5C40-B239-A7D9AE6C8D9E}" type="pres">
      <dgm:prSet presAssocID="{E14D4C86-5F28-5A4D-AA58-301D8D9B67BA}" presName="node" presStyleLbl="node1" presStyleIdx="0" presStyleCnt="6">
        <dgm:presLayoutVars>
          <dgm:bulletEnabled val="1"/>
        </dgm:presLayoutVars>
      </dgm:prSet>
      <dgm:spPr/>
    </dgm:pt>
    <dgm:pt modelId="{E343A8C5-6CD1-2042-B9CD-D2FBCF07B82E}" type="pres">
      <dgm:prSet presAssocID="{409F0047-60D3-CA42-AD3C-0176F8C1B790}" presName="sibTrans" presStyleLbl="sibTrans2D1" presStyleIdx="0" presStyleCnt="6"/>
      <dgm:spPr/>
    </dgm:pt>
    <dgm:pt modelId="{8F0CC68E-C8D6-184F-AFF1-EA26F41B3C30}" type="pres">
      <dgm:prSet presAssocID="{409F0047-60D3-CA42-AD3C-0176F8C1B790}" presName="connectorText" presStyleLbl="sibTrans2D1" presStyleIdx="0" presStyleCnt="6"/>
      <dgm:spPr/>
    </dgm:pt>
    <dgm:pt modelId="{12F89165-971D-8F46-98F3-37BF4E3F7D7E}" type="pres">
      <dgm:prSet presAssocID="{06DD666F-071D-C34F-866D-B6ABBB2200B8}" presName="node" presStyleLbl="node1" presStyleIdx="1" presStyleCnt="6">
        <dgm:presLayoutVars>
          <dgm:bulletEnabled val="1"/>
        </dgm:presLayoutVars>
      </dgm:prSet>
      <dgm:spPr/>
    </dgm:pt>
    <dgm:pt modelId="{F6EB2E64-20B1-0341-8D65-E5C5B3BA4D99}" type="pres">
      <dgm:prSet presAssocID="{1BDC59BD-6825-3A41-8B46-9D9BCB522272}" presName="sibTrans" presStyleLbl="sibTrans2D1" presStyleIdx="1" presStyleCnt="6"/>
      <dgm:spPr/>
    </dgm:pt>
    <dgm:pt modelId="{45D780A7-19D2-514F-987B-E72F4CDEBD7C}" type="pres">
      <dgm:prSet presAssocID="{1BDC59BD-6825-3A41-8B46-9D9BCB522272}" presName="connectorText" presStyleLbl="sibTrans2D1" presStyleIdx="1" presStyleCnt="6"/>
      <dgm:spPr/>
    </dgm:pt>
    <dgm:pt modelId="{5BE14167-5CE0-394A-8BA0-6013A38902D2}" type="pres">
      <dgm:prSet presAssocID="{F221392B-BE8A-8D48-970E-BB4ED0001E03}" presName="node" presStyleLbl="node1" presStyleIdx="2" presStyleCnt="6">
        <dgm:presLayoutVars>
          <dgm:bulletEnabled val="1"/>
        </dgm:presLayoutVars>
      </dgm:prSet>
      <dgm:spPr/>
    </dgm:pt>
    <dgm:pt modelId="{0A8D50C9-E5F6-524D-B232-4F1137DB26C8}" type="pres">
      <dgm:prSet presAssocID="{F37BBCBE-86CA-C745-AA0C-472DAE821A5B}" presName="sibTrans" presStyleLbl="sibTrans2D1" presStyleIdx="2" presStyleCnt="6"/>
      <dgm:spPr/>
    </dgm:pt>
    <dgm:pt modelId="{FE1BD7C0-6164-FE48-83DD-9F974C33CBC0}" type="pres">
      <dgm:prSet presAssocID="{F37BBCBE-86CA-C745-AA0C-472DAE821A5B}" presName="connectorText" presStyleLbl="sibTrans2D1" presStyleIdx="2" presStyleCnt="6"/>
      <dgm:spPr/>
    </dgm:pt>
    <dgm:pt modelId="{EDDA5794-BF0D-E141-BB83-DEB84D89B1DE}" type="pres">
      <dgm:prSet presAssocID="{D813A080-3437-EA41-9251-2C076738D995}" presName="node" presStyleLbl="node1" presStyleIdx="3" presStyleCnt="6">
        <dgm:presLayoutVars>
          <dgm:bulletEnabled val="1"/>
        </dgm:presLayoutVars>
      </dgm:prSet>
      <dgm:spPr/>
    </dgm:pt>
    <dgm:pt modelId="{2170398E-846D-5D4F-A0FA-A7CB078E44E6}" type="pres">
      <dgm:prSet presAssocID="{534214F4-B466-A84C-90A1-56EAB88F38CE}" presName="sibTrans" presStyleLbl="sibTrans2D1" presStyleIdx="3" presStyleCnt="6"/>
      <dgm:spPr/>
    </dgm:pt>
    <dgm:pt modelId="{1268ED3B-7A6A-5246-8521-E735F501E853}" type="pres">
      <dgm:prSet presAssocID="{534214F4-B466-A84C-90A1-56EAB88F38CE}" presName="connectorText" presStyleLbl="sibTrans2D1" presStyleIdx="3" presStyleCnt="6"/>
      <dgm:spPr/>
    </dgm:pt>
    <dgm:pt modelId="{6FAE146E-D435-9147-AA61-ED78E8F44D6F}" type="pres">
      <dgm:prSet presAssocID="{1CABF49C-2864-B748-B526-47C7C9783C74}" presName="node" presStyleLbl="node1" presStyleIdx="4" presStyleCnt="6">
        <dgm:presLayoutVars>
          <dgm:bulletEnabled val="1"/>
        </dgm:presLayoutVars>
      </dgm:prSet>
      <dgm:spPr/>
    </dgm:pt>
    <dgm:pt modelId="{0E206AB6-C259-3042-9ECE-5A8AB2A92D81}" type="pres">
      <dgm:prSet presAssocID="{F699F973-A1F7-3C49-890E-8E0239E25050}" presName="sibTrans" presStyleLbl="sibTrans2D1" presStyleIdx="4" presStyleCnt="6"/>
      <dgm:spPr/>
    </dgm:pt>
    <dgm:pt modelId="{8C6E9C19-430D-D84E-88E9-D87D7D6380F2}" type="pres">
      <dgm:prSet presAssocID="{F699F973-A1F7-3C49-890E-8E0239E25050}" presName="connectorText" presStyleLbl="sibTrans2D1" presStyleIdx="4" presStyleCnt="6"/>
      <dgm:spPr/>
    </dgm:pt>
    <dgm:pt modelId="{37222028-2D0A-A540-A596-8CDCC2BAFD15}" type="pres">
      <dgm:prSet presAssocID="{3B6FF2F2-D96F-DF45-97C2-E659BD6669CC}" presName="node" presStyleLbl="node1" presStyleIdx="5" presStyleCnt="6">
        <dgm:presLayoutVars>
          <dgm:bulletEnabled val="1"/>
        </dgm:presLayoutVars>
      </dgm:prSet>
      <dgm:spPr/>
    </dgm:pt>
    <dgm:pt modelId="{E3103D41-3647-924E-8681-F79246A62732}" type="pres">
      <dgm:prSet presAssocID="{2338B51C-961F-7247-879E-0F4EC3178EFD}" presName="sibTrans" presStyleLbl="sibTrans2D1" presStyleIdx="5" presStyleCnt="6"/>
      <dgm:spPr/>
    </dgm:pt>
    <dgm:pt modelId="{81FEC0FA-2896-4B49-9428-5BF4F5526660}" type="pres">
      <dgm:prSet presAssocID="{2338B51C-961F-7247-879E-0F4EC3178EFD}" presName="connectorText" presStyleLbl="sibTrans2D1" presStyleIdx="5" presStyleCnt="6"/>
      <dgm:spPr/>
    </dgm:pt>
  </dgm:ptLst>
  <dgm:cxnLst>
    <dgm:cxn modelId="{6F95C401-CB57-374E-8ED5-0E1CA2A75F3D}" type="presOf" srcId="{3B6FF2F2-D96F-DF45-97C2-E659BD6669CC}" destId="{37222028-2D0A-A540-A596-8CDCC2BAFD15}" srcOrd="0" destOrd="0" presId="urn:microsoft.com/office/officeart/2005/8/layout/cycle2"/>
    <dgm:cxn modelId="{0BF42B20-0BE7-AB43-B437-22D0301E7C1A}" type="presOf" srcId="{2338B51C-961F-7247-879E-0F4EC3178EFD}" destId="{E3103D41-3647-924E-8681-F79246A62732}" srcOrd="0" destOrd="0" presId="urn:microsoft.com/office/officeart/2005/8/layout/cycle2"/>
    <dgm:cxn modelId="{18900729-04C9-A641-8F6A-95AD7A25EE01}" type="presOf" srcId="{F699F973-A1F7-3C49-890E-8E0239E25050}" destId="{8C6E9C19-430D-D84E-88E9-D87D7D6380F2}" srcOrd="1" destOrd="0" presId="urn:microsoft.com/office/officeart/2005/8/layout/cycle2"/>
    <dgm:cxn modelId="{856E7C2C-0090-EF4A-BCB1-A3D796F3C5AF}" type="presOf" srcId="{E14D4C86-5F28-5A4D-AA58-301D8D9B67BA}" destId="{113A4FBD-2416-5C40-B239-A7D9AE6C8D9E}" srcOrd="0" destOrd="0" presId="urn:microsoft.com/office/officeart/2005/8/layout/cycle2"/>
    <dgm:cxn modelId="{1564882E-6CA2-7C4B-82EB-D4EB338A6C23}" type="presOf" srcId="{D813A080-3437-EA41-9251-2C076738D995}" destId="{EDDA5794-BF0D-E141-BB83-DEB84D89B1DE}" srcOrd="0" destOrd="0" presId="urn:microsoft.com/office/officeart/2005/8/layout/cycle2"/>
    <dgm:cxn modelId="{D6B38230-F1FF-EF48-9FBD-F647D21CD74E}" type="presOf" srcId="{1BDC59BD-6825-3A41-8B46-9D9BCB522272}" destId="{45D780A7-19D2-514F-987B-E72F4CDEBD7C}" srcOrd="1" destOrd="0" presId="urn:microsoft.com/office/officeart/2005/8/layout/cycle2"/>
    <dgm:cxn modelId="{23B3F43D-E70F-6949-81F0-D6126E23930B}" type="presOf" srcId="{534214F4-B466-A84C-90A1-56EAB88F38CE}" destId="{2170398E-846D-5D4F-A0FA-A7CB078E44E6}" srcOrd="0" destOrd="0" presId="urn:microsoft.com/office/officeart/2005/8/layout/cycle2"/>
    <dgm:cxn modelId="{CB1DF94C-D25E-394F-B8E2-3EE95B7BA1E2}" type="presOf" srcId="{534214F4-B466-A84C-90A1-56EAB88F38CE}" destId="{1268ED3B-7A6A-5246-8521-E735F501E853}" srcOrd="1" destOrd="0" presId="urn:microsoft.com/office/officeart/2005/8/layout/cycle2"/>
    <dgm:cxn modelId="{733CC456-1962-4D4C-BA39-1CF9D08D5D8D}" type="presOf" srcId="{1BDC59BD-6825-3A41-8B46-9D9BCB522272}" destId="{F6EB2E64-20B1-0341-8D65-E5C5B3BA4D99}" srcOrd="0" destOrd="0" presId="urn:microsoft.com/office/officeart/2005/8/layout/cycle2"/>
    <dgm:cxn modelId="{C8551959-CD0E-FE49-A0D6-058385D22C97}" type="presOf" srcId="{F699F973-A1F7-3C49-890E-8E0239E25050}" destId="{0E206AB6-C259-3042-9ECE-5A8AB2A92D81}" srcOrd="0" destOrd="0" presId="urn:microsoft.com/office/officeart/2005/8/layout/cycle2"/>
    <dgm:cxn modelId="{A60B0170-9AF3-0A4D-995F-78E5F8316844}" srcId="{0FB7ED46-2D7E-544F-AF9D-60AB67674600}" destId="{1CABF49C-2864-B748-B526-47C7C9783C74}" srcOrd="4" destOrd="0" parTransId="{8BEE8476-8608-D041-9BC2-65A159D07104}" sibTransId="{F699F973-A1F7-3C49-890E-8E0239E25050}"/>
    <dgm:cxn modelId="{4E8E8880-BBFB-4C47-A6F6-4C708ED937CD}" srcId="{0FB7ED46-2D7E-544F-AF9D-60AB67674600}" destId="{F221392B-BE8A-8D48-970E-BB4ED0001E03}" srcOrd="2" destOrd="0" parTransId="{63C4F98D-2110-5442-A600-427690F27764}" sibTransId="{F37BBCBE-86CA-C745-AA0C-472DAE821A5B}"/>
    <dgm:cxn modelId="{AAB0FF80-3243-0F47-9723-8FE24FD2701D}" type="presOf" srcId="{F221392B-BE8A-8D48-970E-BB4ED0001E03}" destId="{5BE14167-5CE0-394A-8BA0-6013A38902D2}" srcOrd="0" destOrd="0" presId="urn:microsoft.com/office/officeart/2005/8/layout/cycle2"/>
    <dgm:cxn modelId="{1D1B1282-BED6-0F4B-A9D9-6707D73F96C8}" type="presOf" srcId="{0FB7ED46-2D7E-544F-AF9D-60AB67674600}" destId="{E3118DCF-EBEF-CA48-9233-D31471B0C261}" srcOrd="0" destOrd="0" presId="urn:microsoft.com/office/officeart/2005/8/layout/cycle2"/>
    <dgm:cxn modelId="{DEE16C8A-B013-3C44-8CBC-979BBCA03B5E}" type="presOf" srcId="{F37BBCBE-86CA-C745-AA0C-472DAE821A5B}" destId="{FE1BD7C0-6164-FE48-83DD-9F974C33CBC0}" srcOrd="1" destOrd="0" presId="urn:microsoft.com/office/officeart/2005/8/layout/cycle2"/>
    <dgm:cxn modelId="{FB968A8A-7DC2-224A-9B71-2D2ECAD1066A}" type="presOf" srcId="{2338B51C-961F-7247-879E-0F4EC3178EFD}" destId="{81FEC0FA-2896-4B49-9428-5BF4F5526660}" srcOrd="1" destOrd="0" presId="urn:microsoft.com/office/officeart/2005/8/layout/cycle2"/>
    <dgm:cxn modelId="{0D86878E-D1C7-5440-8F2D-CDDC460AD12A}" srcId="{0FB7ED46-2D7E-544F-AF9D-60AB67674600}" destId="{E14D4C86-5F28-5A4D-AA58-301D8D9B67BA}" srcOrd="0" destOrd="0" parTransId="{FA08F573-6A3D-A048-A90E-30DA8DDF9060}" sibTransId="{409F0047-60D3-CA42-AD3C-0176F8C1B790}"/>
    <dgm:cxn modelId="{68A5679F-0AE9-064F-BEC9-62D95CBD1992}" type="presOf" srcId="{1CABF49C-2864-B748-B526-47C7C9783C74}" destId="{6FAE146E-D435-9147-AA61-ED78E8F44D6F}" srcOrd="0" destOrd="0" presId="urn:microsoft.com/office/officeart/2005/8/layout/cycle2"/>
    <dgm:cxn modelId="{00BFEBA5-D8C2-C540-A3ED-A9BD46637610}" srcId="{0FB7ED46-2D7E-544F-AF9D-60AB67674600}" destId="{3B6FF2F2-D96F-DF45-97C2-E659BD6669CC}" srcOrd="5" destOrd="0" parTransId="{70CFFF24-94BB-2B4A-855B-E74679C20E2D}" sibTransId="{2338B51C-961F-7247-879E-0F4EC3178EFD}"/>
    <dgm:cxn modelId="{C5F346BA-B4C0-9347-AF7E-7576AE1B0C4B}" type="presOf" srcId="{409F0047-60D3-CA42-AD3C-0176F8C1B790}" destId="{E343A8C5-6CD1-2042-B9CD-D2FBCF07B82E}" srcOrd="0" destOrd="0" presId="urn:microsoft.com/office/officeart/2005/8/layout/cycle2"/>
    <dgm:cxn modelId="{0C8000BB-3205-D540-9BC1-CE1C97442467}" type="presOf" srcId="{F37BBCBE-86CA-C745-AA0C-472DAE821A5B}" destId="{0A8D50C9-E5F6-524D-B232-4F1137DB26C8}" srcOrd="0" destOrd="0" presId="urn:microsoft.com/office/officeart/2005/8/layout/cycle2"/>
    <dgm:cxn modelId="{561643DD-DA24-D547-BD2F-683485001961}" type="presOf" srcId="{409F0047-60D3-CA42-AD3C-0176F8C1B790}" destId="{8F0CC68E-C8D6-184F-AFF1-EA26F41B3C30}" srcOrd="1" destOrd="0" presId="urn:microsoft.com/office/officeart/2005/8/layout/cycle2"/>
    <dgm:cxn modelId="{848AE5E0-C711-1D4C-BAF0-75B50D5B6372}" type="presOf" srcId="{06DD666F-071D-C34F-866D-B6ABBB2200B8}" destId="{12F89165-971D-8F46-98F3-37BF4E3F7D7E}" srcOrd="0" destOrd="0" presId="urn:microsoft.com/office/officeart/2005/8/layout/cycle2"/>
    <dgm:cxn modelId="{67B79EE3-B6C3-1144-B78F-E810B7B8D70C}" srcId="{0FB7ED46-2D7E-544F-AF9D-60AB67674600}" destId="{D813A080-3437-EA41-9251-2C076738D995}" srcOrd="3" destOrd="0" parTransId="{B6A4C101-AE9E-2C43-B5E4-879A6CAC3875}" sibTransId="{534214F4-B466-A84C-90A1-56EAB88F38CE}"/>
    <dgm:cxn modelId="{F34165F4-0894-8145-91BF-9115F4E296F9}" srcId="{0FB7ED46-2D7E-544F-AF9D-60AB67674600}" destId="{06DD666F-071D-C34F-866D-B6ABBB2200B8}" srcOrd="1" destOrd="0" parTransId="{A7A80D7A-27E4-CF42-8DB5-41B393FF3F5C}" sibTransId="{1BDC59BD-6825-3A41-8B46-9D9BCB522272}"/>
    <dgm:cxn modelId="{770A59F8-8EF3-8B43-8739-4C4182E8308D}" type="presParOf" srcId="{E3118DCF-EBEF-CA48-9233-D31471B0C261}" destId="{113A4FBD-2416-5C40-B239-A7D9AE6C8D9E}" srcOrd="0" destOrd="0" presId="urn:microsoft.com/office/officeart/2005/8/layout/cycle2"/>
    <dgm:cxn modelId="{76A868ED-61A1-BF44-AEDD-D53AF9E99EDA}" type="presParOf" srcId="{E3118DCF-EBEF-CA48-9233-D31471B0C261}" destId="{E343A8C5-6CD1-2042-B9CD-D2FBCF07B82E}" srcOrd="1" destOrd="0" presId="urn:microsoft.com/office/officeart/2005/8/layout/cycle2"/>
    <dgm:cxn modelId="{434366E5-D8B0-1B4D-A1AD-62133B43E8E1}" type="presParOf" srcId="{E343A8C5-6CD1-2042-B9CD-D2FBCF07B82E}" destId="{8F0CC68E-C8D6-184F-AFF1-EA26F41B3C30}" srcOrd="0" destOrd="0" presId="urn:microsoft.com/office/officeart/2005/8/layout/cycle2"/>
    <dgm:cxn modelId="{F8BB4F9B-E202-7849-928D-10F4FE378BD6}" type="presParOf" srcId="{E3118DCF-EBEF-CA48-9233-D31471B0C261}" destId="{12F89165-971D-8F46-98F3-37BF4E3F7D7E}" srcOrd="2" destOrd="0" presId="urn:microsoft.com/office/officeart/2005/8/layout/cycle2"/>
    <dgm:cxn modelId="{14873750-9780-634A-A237-663CBF9C3659}" type="presParOf" srcId="{E3118DCF-EBEF-CA48-9233-D31471B0C261}" destId="{F6EB2E64-20B1-0341-8D65-E5C5B3BA4D99}" srcOrd="3" destOrd="0" presId="urn:microsoft.com/office/officeart/2005/8/layout/cycle2"/>
    <dgm:cxn modelId="{4B11AAF8-39CE-8449-A766-556D823C99EB}" type="presParOf" srcId="{F6EB2E64-20B1-0341-8D65-E5C5B3BA4D99}" destId="{45D780A7-19D2-514F-987B-E72F4CDEBD7C}" srcOrd="0" destOrd="0" presId="urn:microsoft.com/office/officeart/2005/8/layout/cycle2"/>
    <dgm:cxn modelId="{195A5A06-61CA-3C4D-85B3-BBADC20D6E9F}" type="presParOf" srcId="{E3118DCF-EBEF-CA48-9233-D31471B0C261}" destId="{5BE14167-5CE0-394A-8BA0-6013A38902D2}" srcOrd="4" destOrd="0" presId="urn:microsoft.com/office/officeart/2005/8/layout/cycle2"/>
    <dgm:cxn modelId="{9D1CDF2E-4C13-774F-A24D-331C169F2AD6}" type="presParOf" srcId="{E3118DCF-EBEF-CA48-9233-D31471B0C261}" destId="{0A8D50C9-E5F6-524D-B232-4F1137DB26C8}" srcOrd="5" destOrd="0" presId="urn:microsoft.com/office/officeart/2005/8/layout/cycle2"/>
    <dgm:cxn modelId="{F0DE5AA6-1B42-744B-9308-0C5F1BE4AFB5}" type="presParOf" srcId="{0A8D50C9-E5F6-524D-B232-4F1137DB26C8}" destId="{FE1BD7C0-6164-FE48-83DD-9F974C33CBC0}" srcOrd="0" destOrd="0" presId="urn:microsoft.com/office/officeart/2005/8/layout/cycle2"/>
    <dgm:cxn modelId="{434588D0-DFF9-5F45-9920-59EAE31D02EC}" type="presParOf" srcId="{E3118DCF-EBEF-CA48-9233-D31471B0C261}" destId="{EDDA5794-BF0D-E141-BB83-DEB84D89B1DE}" srcOrd="6" destOrd="0" presId="urn:microsoft.com/office/officeart/2005/8/layout/cycle2"/>
    <dgm:cxn modelId="{51BAF3D8-B4A1-F94A-B81A-D08F733F078E}" type="presParOf" srcId="{E3118DCF-EBEF-CA48-9233-D31471B0C261}" destId="{2170398E-846D-5D4F-A0FA-A7CB078E44E6}" srcOrd="7" destOrd="0" presId="urn:microsoft.com/office/officeart/2005/8/layout/cycle2"/>
    <dgm:cxn modelId="{2CBF9D87-31EC-DE43-A3B5-294B8A7CEA99}" type="presParOf" srcId="{2170398E-846D-5D4F-A0FA-A7CB078E44E6}" destId="{1268ED3B-7A6A-5246-8521-E735F501E853}" srcOrd="0" destOrd="0" presId="urn:microsoft.com/office/officeart/2005/8/layout/cycle2"/>
    <dgm:cxn modelId="{DE03CD00-38B9-2645-8C4E-92916A7EE038}" type="presParOf" srcId="{E3118DCF-EBEF-CA48-9233-D31471B0C261}" destId="{6FAE146E-D435-9147-AA61-ED78E8F44D6F}" srcOrd="8" destOrd="0" presId="urn:microsoft.com/office/officeart/2005/8/layout/cycle2"/>
    <dgm:cxn modelId="{EEA22677-984D-1E4F-A3D2-60F38AE63F8C}" type="presParOf" srcId="{E3118DCF-EBEF-CA48-9233-D31471B0C261}" destId="{0E206AB6-C259-3042-9ECE-5A8AB2A92D81}" srcOrd="9" destOrd="0" presId="urn:microsoft.com/office/officeart/2005/8/layout/cycle2"/>
    <dgm:cxn modelId="{1E56EDD9-42D2-4342-8AD4-D067B1437157}" type="presParOf" srcId="{0E206AB6-C259-3042-9ECE-5A8AB2A92D81}" destId="{8C6E9C19-430D-D84E-88E9-D87D7D6380F2}" srcOrd="0" destOrd="0" presId="urn:microsoft.com/office/officeart/2005/8/layout/cycle2"/>
    <dgm:cxn modelId="{8DAFB2C6-528E-2F48-A6DB-66FD4291DF39}" type="presParOf" srcId="{E3118DCF-EBEF-CA48-9233-D31471B0C261}" destId="{37222028-2D0A-A540-A596-8CDCC2BAFD15}" srcOrd="10" destOrd="0" presId="urn:microsoft.com/office/officeart/2005/8/layout/cycle2"/>
    <dgm:cxn modelId="{322E8E1C-B4C2-B446-A42A-B8BCE51C397E}" type="presParOf" srcId="{E3118DCF-EBEF-CA48-9233-D31471B0C261}" destId="{E3103D41-3647-924E-8681-F79246A62732}" srcOrd="11" destOrd="0" presId="urn:microsoft.com/office/officeart/2005/8/layout/cycle2"/>
    <dgm:cxn modelId="{801299A3-BA0C-1D43-82D7-DAC6AFF10CBE}" type="presParOf" srcId="{E3103D41-3647-924E-8681-F79246A62732}" destId="{81FEC0FA-2896-4B49-9428-5BF4F552666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A4FBD-2416-5C40-B239-A7D9AE6C8D9E}">
      <dsp:nvSpPr>
        <dsp:cNvPr id="0" name=""/>
        <dsp:cNvSpPr/>
      </dsp:nvSpPr>
      <dsp:spPr>
        <a:xfrm>
          <a:off x="5277248" y="458"/>
          <a:ext cx="1225126" cy="1225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rgbClr val="FF0000"/>
              </a:solidFill>
            </a:rPr>
            <a:t>Develop Code / Change Data</a:t>
          </a:r>
        </a:p>
      </dsp:txBody>
      <dsp:txXfrm>
        <a:off x="5456664" y="179874"/>
        <a:ext cx="866294" cy="866294"/>
      </dsp:txXfrm>
    </dsp:sp>
    <dsp:sp modelId="{E343A8C5-6CD1-2042-B9CD-D2FBCF07B82E}">
      <dsp:nvSpPr>
        <dsp:cNvPr id="0" name=""/>
        <dsp:cNvSpPr/>
      </dsp:nvSpPr>
      <dsp:spPr>
        <a:xfrm rot="1800000">
          <a:off x="6515577" y="861593"/>
          <a:ext cx="325714" cy="413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522123" y="919861"/>
        <a:ext cx="228000" cy="248088"/>
      </dsp:txXfrm>
    </dsp:sp>
    <dsp:sp modelId="{12F89165-971D-8F46-98F3-37BF4E3F7D7E}">
      <dsp:nvSpPr>
        <dsp:cNvPr id="0" name=""/>
        <dsp:cNvSpPr/>
      </dsp:nvSpPr>
      <dsp:spPr>
        <a:xfrm>
          <a:off x="6870460" y="920300"/>
          <a:ext cx="1225126" cy="1225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Check into Git -&gt; CI/CD Tool</a:t>
          </a:r>
        </a:p>
      </dsp:txBody>
      <dsp:txXfrm>
        <a:off x="7049876" y="1099716"/>
        <a:ext cx="866294" cy="866294"/>
      </dsp:txXfrm>
    </dsp:sp>
    <dsp:sp modelId="{F6EB2E64-20B1-0341-8D65-E5C5B3BA4D99}">
      <dsp:nvSpPr>
        <dsp:cNvPr id="0" name=""/>
        <dsp:cNvSpPr/>
      </dsp:nvSpPr>
      <dsp:spPr>
        <a:xfrm rot="5400000">
          <a:off x="7320166" y="2236746"/>
          <a:ext cx="325714" cy="413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369023" y="2270585"/>
        <a:ext cx="228000" cy="248088"/>
      </dsp:txXfrm>
    </dsp:sp>
    <dsp:sp modelId="{5BE14167-5CE0-394A-8BA0-6013A38902D2}">
      <dsp:nvSpPr>
        <dsp:cNvPr id="0" name=""/>
        <dsp:cNvSpPr/>
      </dsp:nvSpPr>
      <dsp:spPr>
        <a:xfrm>
          <a:off x="6870460" y="2759983"/>
          <a:ext cx="1225126" cy="1225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Run Tests</a:t>
          </a:r>
        </a:p>
      </dsp:txBody>
      <dsp:txXfrm>
        <a:off x="7049876" y="2939399"/>
        <a:ext cx="866294" cy="866294"/>
      </dsp:txXfrm>
    </dsp:sp>
    <dsp:sp modelId="{0A8D50C9-E5F6-524D-B232-4F1137DB26C8}">
      <dsp:nvSpPr>
        <dsp:cNvPr id="0" name=""/>
        <dsp:cNvSpPr/>
      </dsp:nvSpPr>
      <dsp:spPr>
        <a:xfrm rot="9000000">
          <a:off x="6531544" y="3621117"/>
          <a:ext cx="325714" cy="413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6622712" y="3679385"/>
        <a:ext cx="228000" cy="248088"/>
      </dsp:txXfrm>
    </dsp:sp>
    <dsp:sp modelId="{EDDA5794-BF0D-E141-BB83-DEB84D89B1DE}">
      <dsp:nvSpPr>
        <dsp:cNvPr id="0" name=""/>
        <dsp:cNvSpPr/>
      </dsp:nvSpPr>
      <dsp:spPr>
        <a:xfrm>
          <a:off x="5277248" y="3679824"/>
          <a:ext cx="1225126" cy="1225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Provide Feedback</a:t>
          </a:r>
        </a:p>
      </dsp:txBody>
      <dsp:txXfrm>
        <a:off x="5456664" y="3859240"/>
        <a:ext cx="866294" cy="866294"/>
      </dsp:txXfrm>
    </dsp:sp>
    <dsp:sp modelId="{2170398E-846D-5D4F-A0FA-A7CB078E44E6}">
      <dsp:nvSpPr>
        <dsp:cNvPr id="0" name=""/>
        <dsp:cNvSpPr/>
      </dsp:nvSpPr>
      <dsp:spPr>
        <a:xfrm rot="12600000">
          <a:off x="4938331" y="3630336"/>
          <a:ext cx="325714" cy="413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5029499" y="3737461"/>
        <a:ext cx="228000" cy="248088"/>
      </dsp:txXfrm>
    </dsp:sp>
    <dsp:sp modelId="{6FAE146E-D435-9147-AA61-ED78E8F44D6F}">
      <dsp:nvSpPr>
        <dsp:cNvPr id="0" name=""/>
        <dsp:cNvSpPr/>
      </dsp:nvSpPr>
      <dsp:spPr>
        <a:xfrm>
          <a:off x="3684036" y="2759983"/>
          <a:ext cx="1225126" cy="1225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Optional: Deploy</a:t>
          </a:r>
        </a:p>
      </dsp:txBody>
      <dsp:txXfrm>
        <a:off x="3863452" y="2939399"/>
        <a:ext cx="866294" cy="866294"/>
      </dsp:txXfrm>
    </dsp:sp>
    <dsp:sp modelId="{0E206AB6-C259-3042-9ECE-5A8AB2A92D81}">
      <dsp:nvSpPr>
        <dsp:cNvPr id="0" name=""/>
        <dsp:cNvSpPr/>
      </dsp:nvSpPr>
      <dsp:spPr>
        <a:xfrm rot="16200000">
          <a:off x="4133742" y="2255183"/>
          <a:ext cx="325714" cy="413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182599" y="2386736"/>
        <a:ext cx="228000" cy="248088"/>
      </dsp:txXfrm>
    </dsp:sp>
    <dsp:sp modelId="{37222028-2D0A-A540-A596-8CDCC2BAFD15}">
      <dsp:nvSpPr>
        <dsp:cNvPr id="0" name=""/>
        <dsp:cNvSpPr/>
      </dsp:nvSpPr>
      <dsp:spPr>
        <a:xfrm>
          <a:off x="3684036" y="920300"/>
          <a:ext cx="1225126" cy="1225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Monitor Environment</a:t>
          </a:r>
        </a:p>
      </dsp:txBody>
      <dsp:txXfrm>
        <a:off x="3863452" y="1099716"/>
        <a:ext cx="866294" cy="866294"/>
      </dsp:txXfrm>
    </dsp:sp>
    <dsp:sp modelId="{E3103D41-3647-924E-8681-F79246A62732}">
      <dsp:nvSpPr>
        <dsp:cNvPr id="0" name=""/>
        <dsp:cNvSpPr/>
      </dsp:nvSpPr>
      <dsp:spPr>
        <a:xfrm rot="19800000">
          <a:off x="4922365" y="870811"/>
          <a:ext cx="325714" cy="413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928911" y="977936"/>
        <a:ext cx="228000" cy="248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51F670-D0EC-D041-892F-45F4A7ED75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 Regular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E76D9-0F23-6E42-BF50-2EDE4F48101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 Regular"/>
              </a:defRPr>
            </a:lvl1pPr>
          </a:lstStyle>
          <a:p>
            <a:pPr>
              <a:defRPr/>
            </a:pPr>
            <a:fld id="{5E26E0EF-51BE-CE4A-8A0D-F8E9452A773E}" type="datetimeFigureOut">
              <a:rPr lang="en-US"/>
              <a:pPr>
                <a:defRPr/>
              </a:pPr>
              <a:t>10/5/20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9E8505B-9731-A54A-81B0-E99C572609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FA18A18-04AA-C64C-9CCC-FA98A5929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8673A-82A2-6447-8AE9-A2D3F33D2A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 Regular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14A6E-5138-C14A-9D5D-86A21EEC3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 Regular"/>
              </a:defRPr>
            </a:lvl1pPr>
          </a:lstStyle>
          <a:p>
            <a:pPr>
              <a:defRPr/>
            </a:pPr>
            <a:fld id="{84B3DE06-7308-C54A-98E8-52CCA6089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>
            <a:extLst>
              <a:ext uri="{FF2B5EF4-FFF2-40B4-BE49-F238E27FC236}">
                <a16:creationId xmlns:a16="http://schemas.microsoft.com/office/drawing/2014/main" id="{A9A17B7F-80E2-664E-BF09-21608ED7CF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2" name="Notes Placeholder 2">
            <a:extLst>
              <a:ext uri="{FF2B5EF4-FFF2-40B4-BE49-F238E27FC236}">
                <a16:creationId xmlns:a16="http://schemas.microsoft.com/office/drawing/2014/main" id="{84A4B559-522C-9743-B108-51A38A50F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0BB37291-2ED4-5E46-9E3E-E2717EF521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8BBA59-62B9-F54E-AB3B-DE6824B17582}" type="slidenum">
              <a:rPr lang="en-US" altLang="en-US" smtClean="0">
                <a:latin typeface="Arial Regular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Arial Regular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2EE42-3C7D-9447-B8F6-3E347C846D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16200000">
            <a:off x="11661775" y="6007101"/>
            <a:ext cx="871537" cy="1698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500" dirty="0">
                <a:solidFill>
                  <a:srgbClr val="BFBFBF"/>
                </a:solidFill>
              </a:rPr>
              <a:t>29874_INT20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4340" y="2457236"/>
            <a:ext cx="10043320" cy="1943527"/>
          </a:xfrm>
        </p:spPr>
        <p:txBody>
          <a:bodyPr anchor="t">
            <a:normAutofit/>
          </a:bodyPr>
          <a:lstStyle>
            <a:lvl1pPr algn="ctr">
              <a:defRPr sz="6600" spc="-15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7154" y="4429339"/>
            <a:ext cx="10040506" cy="98815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3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8476" y="2052472"/>
            <a:ext cx="9835044" cy="1655762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8476" y="3925114"/>
            <a:ext cx="9835043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888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84048" y="224590"/>
            <a:ext cx="11395576" cy="127158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84048" y="1636295"/>
            <a:ext cx="11395576" cy="4475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107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84048" y="224590"/>
            <a:ext cx="11395576" cy="127158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84048" y="1636295"/>
            <a:ext cx="11395576" cy="4475746"/>
          </a:xfrm>
        </p:spPr>
        <p:txBody>
          <a:bodyPr/>
          <a:lstStyle>
            <a:lvl1pPr>
              <a:buClr>
                <a:schemeClr val="bg1">
                  <a:lumMod val="85000"/>
                </a:schemeClr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8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>
                  <a:lumMod val="85000"/>
                </a:schemeClr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8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>
                  <a:lumMod val="85000"/>
                </a:schemeClr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893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FFCB781-D542-4240-A220-A1A7CC9A5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223838"/>
            <a:ext cx="11395075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1EE75A4-73E4-2343-AA33-7A99FC3FC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4175" y="1612900"/>
            <a:ext cx="1139507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9" r:id="rId3"/>
    <p:sldLayoutId id="2147483712" r:id="rId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C73B27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C73B27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C73B27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C73B27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C73B27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hyperlink" Target="http://www.finsmes.com/2018/08/slack-raises-427m-in-series-h-funding.html" TargetMode="Externa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6652-C899-2F42-BF83-820171A6F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738" y="2457450"/>
            <a:ext cx="10042525" cy="19431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0"/>
              <a:t>Understanding CI/CD in Networking Context</a:t>
            </a:r>
            <a:endParaRPr lang="en-US" dirty="0"/>
          </a:p>
        </p:txBody>
      </p:sp>
      <p:sp>
        <p:nvSpPr>
          <p:cNvPr id="4098" name="Subtitle 2">
            <a:extLst>
              <a:ext uri="{FF2B5EF4-FFF2-40B4-BE49-F238E27FC236}">
                <a16:creationId xmlns:a16="http://schemas.microsoft.com/office/drawing/2014/main" id="{B3349723-BF26-EF43-A8CA-6378E86EC58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7913" y="4429125"/>
            <a:ext cx="10039350" cy="989013"/>
          </a:xfrm>
        </p:spPr>
        <p:txBody>
          <a:bodyPr/>
          <a:lstStyle/>
          <a:p>
            <a:pPr eaLnBrk="1" hangingPunct="1"/>
            <a:r>
              <a:rPr lang="en-US" altLang="en-US"/>
              <a:t>Josh VanDeraa</a:t>
            </a:r>
          </a:p>
          <a:p>
            <a:pPr eaLnBrk="1" hangingPunct="1"/>
            <a:r>
              <a:rPr lang="en-US" altLang="en-US"/>
              <a:t>Network to Code, LLC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76A-F33A-4A4C-83FB-197DC118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Jenkinsfile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BCE408-A62B-8042-A84E-200FEFB7748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069662" y="224590"/>
            <a:ext cx="7808111" cy="6359341"/>
          </a:xfrm>
        </p:spPr>
      </p:pic>
    </p:spTree>
    <p:extLst>
      <p:ext uri="{BB962C8B-B14F-4D97-AF65-F5344CB8AC3E}">
        <p14:creationId xmlns:p14="http://schemas.microsoft.com/office/powerpoint/2010/main" val="348111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46B8-CF73-DF4F-B7A7-423C9351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979A-6D0E-B945-9368-C98395CFF7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/>
              <a:t>Walk thru Linting</a:t>
            </a:r>
          </a:p>
          <a:p>
            <a:r>
              <a:rPr lang="en-US" sz="2800"/>
              <a:t>Introduce pytest and testing via Python</a:t>
            </a:r>
          </a:p>
          <a:p>
            <a:r>
              <a:rPr lang="en-US" sz="2800"/>
              <a:t>All done in containers</a:t>
            </a:r>
          </a:p>
          <a:p>
            <a:pPr lvl="1"/>
            <a:r>
              <a:rPr lang="en-US" sz="2800"/>
              <a:t>Consistent development experience</a:t>
            </a:r>
          </a:p>
          <a:p>
            <a:pPr lvl="1"/>
            <a:r>
              <a:rPr lang="en-US" sz="2800"/>
              <a:t>Portable to the CI/CD system</a:t>
            </a:r>
          </a:p>
          <a:p>
            <a:pPr lvl="1"/>
            <a:r>
              <a:rPr lang="en-US" sz="2800"/>
              <a:t>Simplified with Make in this example, Python Invoke is an option</a:t>
            </a:r>
          </a:p>
          <a:p>
            <a:pPr lvl="1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4902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0C446B5E-E2A4-844C-8A33-138D6F830E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77925" y="2052638"/>
            <a:ext cx="9836150" cy="1655762"/>
          </a:xfrm>
        </p:spPr>
        <p:txBody>
          <a:bodyPr/>
          <a:lstStyle/>
          <a:p>
            <a:pPr eaLnBrk="1" hangingPunct="1"/>
            <a:r>
              <a:rPr lang="en-US" altLang="en-US"/>
              <a:t>Demos</a:t>
            </a:r>
          </a:p>
        </p:txBody>
      </p:sp>
      <p:sp>
        <p:nvSpPr>
          <p:cNvPr id="8194" name="Subtitle 2">
            <a:extLst>
              <a:ext uri="{FF2B5EF4-FFF2-40B4-BE49-F238E27FC236}">
                <a16:creationId xmlns:a16="http://schemas.microsoft.com/office/drawing/2014/main" id="{82389644-1DC5-3348-9A19-71999EB8E9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7925" y="3925888"/>
            <a:ext cx="9836150" cy="1655762"/>
          </a:xfrm>
        </p:spPr>
        <p:txBody>
          <a:bodyPr/>
          <a:lstStyle/>
          <a:p>
            <a:pPr eaLnBrk="1" hangingPunct="1"/>
            <a:r>
              <a:rPr lang="en-US" altLang="en-US"/>
              <a:t>Subtitle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7F789EE6-A2AC-D246-9AC7-6618CD5EC5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223838"/>
            <a:ext cx="11395075" cy="1271587"/>
          </a:xfrm>
        </p:spPr>
        <p:txBody>
          <a:bodyPr>
            <a:normAutofit/>
          </a:bodyPr>
          <a:lstStyle/>
          <a:p>
            <a:r>
              <a:rPr lang="en-US" altLang="en-US" sz="480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A835F-A1D1-754A-BF82-3FF9312F6AB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4175" y="1636713"/>
            <a:ext cx="11395075" cy="447516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3200"/>
              <a:t>        networktocode.slack.com: jvanderaa</a:t>
            </a:r>
          </a:p>
          <a:p>
            <a:pPr marL="0" indent="0">
              <a:buNone/>
              <a:defRPr/>
            </a:pPr>
            <a:r>
              <a:rPr lang="en-US" sz="3200"/>
              <a:t>       @vanderaaj</a:t>
            </a:r>
          </a:p>
          <a:p>
            <a:pPr marL="0" indent="0">
              <a:buNone/>
              <a:defRPr/>
            </a:pPr>
            <a:r>
              <a:rPr lang="en-US" sz="3200"/>
              <a:t>        jvanderaa</a:t>
            </a:r>
          </a:p>
          <a:p>
            <a:pPr marL="0" indent="0">
              <a:buNone/>
              <a:defRPr/>
            </a:pPr>
            <a:r>
              <a:rPr lang="en-US" sz="3200"/>
              <a:t>        https://www.linkedin.com/in/josh-vanderaa/</a:t>
            </a:r>
          </a:p>
        </p:txBody>
      </p:sp>
      <p:pic>
        <p:nvPicPr>
          <p:cNvPr id="4" name="Picture 3" descr="A picture containing tree&#10;&#10;Description automatically generated">
            <a:extLst>
              <a:ext uri="{FF2B5EF4-FFF2-40B4-BE49-F238E27FC236}">
                <a16:creationId xmlns:a16="http://schemas.microsoft.com/office/drawing/2014/main" id="{DF38CF0E-ED23-4241-89A6-59D750250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85" y="2167077"/>
            <a:ext cx="666752" cy="666752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B27AEC-0A3C-154F-9AF8-48B2FBE88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7" y="3364192"/>
            <a:ext cx="601051" cy="510102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2C19CCA-A154-1449-ABFC-4C7C07986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74810" y="1656975"/>
            <a:ext cx="510102" cy="510102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E65D4FAA-6B93-CE47-B7E6-0235E1515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804" y="2775765"/>
            <a:ext cx="510102" cy="51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1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3F931F7B-F1E7-C44D-8440-395AD5FF0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223838"/>
            <a:ext cx="11395075" cy="1271587"/>
          </a:xfrm>
        </p:spPr>
        <p:txBody>
          <a:bodyPr/>
          <a:lstStyle/>
          <a:p>
            <a:pPr eaLnBrk="1" hangingPunct="1"/>
            <a:r>
              <a:rPr lang="en-US" altLang="en-US"/>
              <a:t>Agenda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0B37DAD4-731F-BE42-9FCD-4BD38FDCFB01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xfrm>
            <a:off x="384175" y="1636713"/>
            <a:ext cx="11395075" cy="4475162"/>
          </a:xfrm>
        </p:spPr>
        <p:txBody>
          <a:bodyPr/>
          <a:lstStyle/>
          <a:p>
            <a:pPr eaLnBrk="1" hangingPunct="1"/>
            <a:r>
              <a:rPr lang="en-US" altLang="en-US" sz="3600"/>
              <a:t>Introduction</a:t>
            </a:r>
          </a:p>
          <a:p>
            <a:pPr eaLnBrk="1" hangingPunct="1"/>
            <a:r>
              <a:rPr lang="en-US" altLang="en-US" sz="3600"/>
              <a:t>What is CI/CD?</a:t>
            </a:r>
          </a:p>
          <a:p>
            <a:pPr eaLnBrk="1" hangingPunct="1"/>
            <a:r>
              <a:rPr lang="en-US" altLang="en-US" sz="3600"/>
              <a:t>Introduce the tooling and concepts</a:t>
            </a:r>
          </a:p>
          <a:p>
            <a:pPr eaLnBrk="1" hangingPunct="1"/>
            <a:r>
              <a:rPr lang="en-US" altLang="en-US" sz="3600"/>
              <a:t>Demos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D27E-65AF-324C-B626-AF64D5D2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0ADF-4E75-9C43-BB2D-30EC00D850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/>
              <a:t>16+ years working on networks</a:t>
            </a:r>
          </a:p>
          <a:p>
            <a:r>
              <a:rPr lang="en-US" sz="2800"/>
              <a:t>Large Enterprise, SMB, MSP</a:t>
            </a:r>
          </a:p>
          <a:p>
            <a:r>
              <a:rPr lang="en-US" sz="2800"/>
              <a:t>Have been automating networks for 5+ years with Python, Ansible, &amp; CI/CD</a:t>
            </a:r>
          </a:p>
          <a:p>
            <a:endParaRPr lang="en-US" sz="2800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D93888B1-F785-B841-81A3-469F3E935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222" y="4015755"/>
            <a:ext cx="3726730" cy="209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FCDE41C-7E94-AF48-BF1E-277679B8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71" y="4484786"/>
            <a:ext cx="1493512" cy="1493512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464A2C3-357E-EC4D-8680-EEB65A86A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45" y="4474949"/>
            <a:ext cx="1493512" cy="1493512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D4D2423-FA03-C54A-9E21-DB135810B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4197" y="4484786"/>
            <a:ext cx="1493512" cy="149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2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A2E7BE6C-5F1C-064B-B610-2CC340087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223838"/>
            <a:ext cx="11395075" cy="1271587"/>
          </a:xfrm>
        </p:spPr>
        <p:txBody>
          <a:bodyPr/>
          <a:lstStyle/>
          <a:p>
            <a:pPr eaLnBrk="1" hangingPunct="1"/>
            <a:r>
              <a:rPr lang="en-US" altLang="en-US"/>
              <a:t>What is CI/CD?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0682B-6627-964A-B5A0-2DB1482398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4174" y="1353908"/>
            <a:ext cx="11395075" cy="50940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u="sng"/>
              <a:t>Continuous</a:t>
            </a:r>
            <a:r>
              <a:rPr lang="en-US" sz="2800"/>
              <a:t> Integration / Continuous Deployment/Delivery</a:t>
            </a:r>
          </a:p>
          <a:p>
            <a:pPr eaLnBrk="1" hangingPunct="1">
              <a:defRPr/>
            </a:pPr>
            <a:r>
              <a:rPr lang="en-US" sz="2800"/>
              <a:t>Continuous </a:t>
            </a:r>
            <a:r>
              <a:rPr lang="en-US" sz="2800" b="1" u="sng"/>
              <a:t>Automated</a:t>
            </a:r>
            <a:r>
              <a:rPr lang="en-US" sz="2800"/>
              <a:t> Testing</a:t>
            </a:r>
          </a:p>
          <a:p>
            <a:pPr lvl="1" eaLnBrk="1" hangingPunct="1">
              <a:defRPr/>
            </a:pPr>
            <a:r>
              <a:rPr lang="en-US" sz="2400"/>
              <a:t>Does the data/code match organizational standards and guidelines</a:t>
            </a:r>
          </a:p>
          <a:p>
            <a:pPr lvl="1" eaLnBrk="1" hangingPunct="1">
              <a:defRPr/>
            </a:pPr>
            <a:r>
              <a:rPr lang="en-US" sz="2400"/>
              <a:t>Will this generate the configuration that is expected</a:t>
            </a:r>
          </a:p>
          <a:p>
            <a:pPr lvl="1" eaLnBrk="1" hangingPunct="1">
              <a:defRPr/>
            </a:pPr>
            <a:r>
              <a:rPr lang="en-US" sz="2400"/>
              <a:t>Catch the simple stuff</a:t>
            </a:r>
          </a:p>
          <a:p>
            <a:pPr lvl="1" eaLnBrk="1" hangingPunct="1">
              <a:defRPr/>
            </a:pPr>
            <a:r>
              <a:rPr lang="en-US" sz="2400"/>
              <a:t>Catch the difficult to spot</a:t>
            </a:r>
          </a:p>
          <a:p>
            <a:pPr lvl="1" eaLnBrk="1" hangingPunct="1">
              <a:defRPr/>
            </a:pPr>
            <a:r>
              <a:rPr lang="en-US" sz="2400"/>
              <a:t>Validate IP addressing (when setup right)</a:t>
            </a:r>
          </a:p>
          <a:p>
            <a:pPr eaLnBrk="1" hangingPunct="1">
              <a:defRPr/>
            </a:pPr>
            <a:r>
              <a:rPr lang="en-US" sz="2800"/>
              <a:t>Some have automated test suites, </a:t>
            </a:r>
            <a:br>
              <a:rPr lang="en-US" sz="2800"/>
            </a:br>
            <a:r>
              <a:rPr lang="en-US" sz="2800"/>
              <a:t>or create your own testing application</a:t>
            </a:r>
          </a:p>
          <a:p>
            <a:pPr marL="0" indent="0" eaLnBrk="1" hangingPunct="1">
              <a:buNone/>
              <a:defRPr/>
            </a:pPr>
            <a:endParaRPr lang="en-US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E51A4-719B-9841-BE38-B158D7069E59}"/>
              </a:ext>
            </a:extLst>
          </p:cNvPr>
          <p:cNvSpPr txBox="1"/>
          <p:nvPr/>
        </p:nvSpPr>
        <p:spPr>
          <a:xfrm>
            <a:off x="9558779" y="6232489"/>
            <a:ext cx="2337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Img src: https://dzone.com/articles/what-is-cicd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B1DB-7AF3-D142-B75F-885CA035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C4CA93-68A0-2E4A-9DC3-EA933BE7009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18240997"/>
              </p:ext>
            </p:extLst>
          </p:nvPr>
        </p:nvGraphicFramePr>
        <p:xfrm>
          <a:off x="0" y="1206631"/>
          <a:ext cx="11779624" cy="4905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986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7F789EE6-A2AC-D246-9AC7-6618CD5EC5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223838"/>
            <a:ext cx="11395075" cy="1271587"/>
          </a:xfrm>
        </p:spPr>
        <p:txBody>
          <a:bodyPr/>
          <a:lstStyle/>
          <a:p>
            <a:r>
              <a:rPr lang="en-US" altLang="en-US"/>
              <a:t>Testing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A835F-A1D1-754A-BF82-3FF9312F6AB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4174" y="1306775"/>
            <a:ext cx="11395075" cy="4990330"/>
          </a:xfrm>
        </p:spPr>
        <p:txBody>
          <a:bodyPr/>
          <a:lstStyle/>
          <a:p>
            <a:pPr>
              <a:defRPr/>
            </a:pPr>
            <a:r>
              <a:rPr lang="en-US" sz="1800"/>
              <a:t>Linting</a:t>
            </a:r>
          </a:p>
          <a:p>
            <a:pPr lvl="1">
              <a:defRPr/>
            </a:pPr>
            <a:r>
              <a:rPr lang="en-US" sz="1800"/>
              <a:t>Line length standards</a:t>
            </a:r>
          </a:p>
          <a:p>
            <a:pPr lvl="1">
              <a:defRPr/>
            </a:pPr>
            <a:r>
              <a:rPr lang="en-US" sz="1800"/>
              <a:t>Variable names</a:t>
            </a:r>
          </a:p>
          <a:p>
            <a:pPr lvl="1">
              <a:defRPr/>
            </a:pPr>
            <a:r>
              <a:rPr lang="en-US" sz="1800"/>
              <a:t>Verify modules are used</a:t>
            </a:r>
          </a:p>
          <a:p>
            <a:pPr lvl="1">
              <a:defRPr/>
            </a:pPr>
            <a:r>
              <a:rPr lang="en-US" sz="1800"/>
              <a:t>Doc Strings are of appropriate format</a:t>
            </a:r>
          </a:p>
          <a:p>
            <a:pPr>
              <a:defRPr/>
            </a:pPr>
            <a:r>
              <a:rPr lang="en-US" sz="1800"/>
              <a:t>Style Formating</a:t>
            </a:r>
          </a:p>
          <a:p>
            <a:pPr lvl="1">
              <a:defRPr/>
            </a:pPr>
            <a:r>
              <a:rPr lang="en-US" sz="1800"/>
              <a:t>Should you use single quotes or double quotes?</a:t>
            </a:r>
          </a:p>
          <a:p>
            <a:pPr lvl="1">
              <a:defRPr/>
            </a:pPr>
            <a:r>
              <a:rPr lang="en-US" sz="1800"/>
              <a:t>How many new lines between functions and methods?</a:t>
            </a:r>
          </a:p>
          <a:p>
            <a:pPr>
              <a:defRPr/>
            </a:pPr>
            <a:r>
              <a:rPr lang="en-US" sz="1800"/>
              <a:t>Data Validation</a:t>
            </a:r>
          </a:p>
          <a:p>
            <a:pPr lvl="1">
              <a:defRPr/>
            </a:pPr>
            <a:r>
              <a:rPr lang="en-US" sz="1800"/>
              <a:t>Is that an IP Address?</a:t>
            </a:r>
          </a:p>
          <a:p>
            <a:pPr lvl="1">
              <a:defRPr/>
            </a:pPr>
            <a:r>
              <a:rPr lang="en-US" sz="1800"/>
              <a:t>Is that a proper DNS server for the environment?</a:t>
            </a:r>
          </a:p>
          <a:p>
            <a:pPr>
              <a:defRPr/>
            </a:pPr>
            <a:r>
              <a:rPr lang="en-US" sz="1800"/>
              <a:t>Test Code</a:t>
            </a:r>
          </a:p>
          <a:p>
            <a:pPr lvl="1">
              <a:defRPr/>
            </a:pPr>
            <a:r>
              <a:rPr lang="en-US" sz="1800"/>
              <a:t>Functional programming</a:t>
            </a:r>
          </a:p>
          <a:p>
            <a:pPr lvl="2">
              <a:defRPr/>
            </a:pPr>
            <a:r>
              <a:rPr lang="en-US" sz="1800"/>
              <a:t>Send in controlled data, test that you get the expected result</a:t>
            </a:r>
          </a:p>
          <a:p>
            <a:pPr lvl="1">
              <a:defRPr/>
            </a:pPr>
            <a:r>
              <a:rPr lang="en-US" sz="1800"/>
              <a:t>Helps prevent future bugs introduced from changes to code/configuration changes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E3BFAE53-194E-194F-9831-154FEA034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458" y="2340662"/>
            <a:ext cx="16637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Black Logo">
            <a:extLst>
              <a:ext uri="{FF2B5EF4-FFF2-40B4-BE49-F238E27FC236}">
                <a16:creationId xmlns:a16="http://schemas.microsoft.com/office/drawing/2014/main" id="{E2A81ED3-66D2-D246-B10F-228B5F576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458" y="4654386"/>
            <a:ext cx="1873219" cy="68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C3C9DD58-BB30-3E4A-9D53-1A4C9AA255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223838"/>
            <a:ext cx="11395075" cy="1271587"/>
          </a:xfrm>
        </p:spPr>
        <p:txBody>
          <a:bodyPr/>
          <a:lstStyle/>
          <a:p>
            <a:r>
              <a:rPr lang="en-US" altLang="en-US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9E680-5FF5-6A4D-8570-4627E2D852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4174" y="1287921"/>
            <a:ext cx="11395075" cy="4967950"/>
          </a:xfrm>
        </p:spPr>
        <p:txBody>
          <a:bodyPr/>
          <a:lstStyle/>
          <a:p>
            <a:pPr>
              <a:defRPr/>
            </a:pPr>
            <a:r>
              <a:rPr lang="en-US" sz="2400"/>
              <a:t>Python</a:t>
            </a:r>
          </a:p>
          <a:p>
            <a:pPr lvl="1">
              <a:defRPr/>
            </a:pPr>
            <a:r>
              <a:rPr lang="en-US" sz="2400"/>
              <a:t>Pylint</a:t>
            </a:r>
          </a:p>
          <a:p>
            <a:pPr lvl="1">
              <a:defRPr/>
            </a:pPr>
            <a:r>
              <a:rPr lang="en-US" sz="2400"/>
              <a:t>Bandit</a:t>
            </a:r>
          </a:p>
          <a:p>
            <a:pPr lvl="1">
              <a:defRPr/>
            </a:pPr>
            <a:r>
              <a:rPr lang="en-US" sz="2400"/>
              <a:t>Pytest</a:t>
            </a:r>
          </a:p>
          <a:p>
            <a:pPr>
              <a:defRPr/>
            </a:pPr>
            <a:r>
              <a:rPr lang="en-US" sz="2400"/>
              <a:t>Ansible</a:t>
            </a:r>
          </a:p>
          <a:p>
            <a:pPr lvl="1">
              <a:defRPr/>
            </a:pPr>
            <a:r>
              <a:rPr lang="en-US" sz="2400"/>
              <a:t>Ansible Lint</a:t>
            </a:r>
          </a:p>
          <a:p>
            <a:pPr>
              <a:defRPr/>
            </a:pPr>
            <a:r>
              <a:rPr lang="en-US" sz="2400"/>
              <a:t>Data</a:t>
            </a:r>
          </a:p>
          <a:p>
            <a:pPr lvl="1">
              <a:defRPr/>
            </a:pPr>
            <a:r>
              <a:rPr lang="en-US" sz="2400"/>
              <a:t>YAMLLint</a:t>
            </a:r>
          </a:p>
          <a:p>
            <a:pPr lvl="1">
              <a:defRPr/>
            </a:pPr>
            <a:r>
              <a:rPr lang="en-US" sz="2400"/>
              <a:t>JSON Schema</a:t>
            </a:r>
          </a:p>
          <a:p>
            <a:pPr>
              <a:defRPr/>
            </a:pPr>
            <a:r>
              <a:rPr lang="en-US" sz="2400"/>
              <a:t>Makefile</a:t>
            </a:r>
          </a:p>
          <a:p>
            <a:pPr>
              <a:defRPr/>
            </a:pPr>
            <a:r>
              <a:rPr lang="en-US" sz="2400"/>
              <a:t>Docker containers</a:t>
            </a:r>
          </a:p>
          <a:p>
            <a:pPr lvl="1">
              <a:defRPr/>
            </a:pPr>
            <a:endParaRPr lang="en-US" sz="24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79E5118-9AB3-E44D-84F7-CDB53333B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697" y="2201158"/>
            <a:ext cx="1493379" cy="183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Bandit : Tool Designed To Find Common Security Issues In Python Code">
            <a:extLst>
              <a:ext uri="{FF2B5EF4-FFF2-40B4-BE49-F238E27FC236}">
                <a16:creationId xmlns:a16="http://schemas.microsoft.com/office/drawing/2014/main" id="{BB568039-6342-9E4B-A090-A71808D6D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824" y="4656842"/>
            <a:ext cx="2848426" cy="148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Logo">
            <a:extLst>
              <a:ext uri="{FF2B5EF4-FFF2-40B4-BE49-F238E27FC236}">
                <a16:creationId xmlns:a16="http://schemas.microsoft.com/office/drawing/2014/main" id="{8C78F0AE-1539-964A-8E93-31DDDA1B9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383" y="4439771"/>
            <a:ext cx="19050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46B8-CF73-DF4F-B7A7-423C9351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979A-6D0E-B945-9368-C98395CFF7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/>
              <a:t>Brief Search &gt; 50 platforms</a:t>
            </a:r>
          </a:p>
          <a:p>
            <a:r>
              <a:rPr lang="en-US" sz="2800"/>
              <a:t>Examples</a:t>
            </a:r>
          </a:p>
          <a:p>
            <a:pPr lvl="1"/>
            <a:r>
              <a:rPr lang="en-US" sz="2800"/>
              <a:t>Jenkins</a:t>
            </a:r>
          </a:p>
          <a:p>
            <a:pPr lvl="1"/>
            <a:r>
              <a:rPr lang="en-US" sz="2800"/>
              <a:t>Travis-CI</a:t>
            </a:r>
          </a:p>
          <a:p>
            <a:pPr lvl="1"/>
            <a:r>
              <a:rPr lang="en-US" sz="2800"/>
              <a:t>GitHub Actions</a:t>
            </a:r>
          </a:p>
          <a:p>
            <a:pPr lvl="1"/>
            <a:r>
              <a:rPr lang="en-US" sz="2800"/>
              <a:t>Gitlab CI</a:t>
            </a:r>
          </a:p>
          <a:p>
            <a:pPr lvl="1"/>
            <a:r>
              <a:rPr lang="en-US" sz="2800"/>
              <a:t>Drone.io</a:t>
            </a:r>
          </a:p>
          <a:p>
            <a:pPr lvl="1"/>
            <a:r>
              <a:rPr lang="en-US" sz="2800"/>
              <a:t>Circle CI</a:t>
            </a:r>
          </a:p>
          <a:p>
            <a:pPr lvl="1"/>
            <a:r>
              <a:rPr lang="en-US" sz="2800"/>
              <a:t>Microsoft TFS</a:t>
            </a:r>
          </a:p>
          <a:p>
            <a:pPr lvl="1"/>
            <a:r>
              <a:rPr lang="en-US" sz="2800"/>
              <a:t>Cloud platforms</a:t>
            </a:r>
          </a:p>
        </p:txBody>
      </p:sp>
    </p:spTree>
    <p:extLst>
      <p:ext uri="{BB962C8B-B14F-4D97-AF65-F5344CB8AC3E}">
        <p14:creationId xmlns:p14="http://schemas.microsoft.com/office/powerpoint/2010/main" val="65747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E3B0-E6FC-2343-8EBE-BEAC2CB6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Jenkins Example</a:t>
            </a:r>
          </a:p>
        </p:txBody>
      </p:sp>
      <p:pic>
        <p:nvPicPr>
          <p:cNvPr id="6" name="Content Placeholder 5" descr="A picture containing sitting, large, person, monitor&#10;&#10;Description automatically generated">
            <a:extLst>
              <a:ext uri="{FF2B5EF4-FFF2-40B4-BE49-F238E27FC236}">
                <a16:creationId xmlns:a16="http://schemas.microsoft.com/office/drawing/2014/main" id="{9E9F44C4-04FF-9448-BA15-C6CECF1C88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84175" y="2099097"/>
            <a:ext cx="11395075" cy="3550394"/>
          </a:xfrm>
        </p:spPr>
      </p:pic>
    </p:spTree>
    <p:extLst>
      <p:ext uri="{BB962C8B-B14F-4D97-AF65-F5344CB8AC3E}">
        <p14:creationId xmlns:p14="http://schemas.microsoft.com/office/powerpoint/2010/main" val="85603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erop19">
      <a:dk1>
        <a:srgbClr val="003E51"/>
      </a:dk1>
      <a:lt1>
        <a:srgbClr val="FFFFFF"/>
      </a:lt1>
      <a:dk2>
        <a:srgbClr val="003E51"/>
      </a:dk2>
      <a:lt2>
        <a:srgbClr val="E7E6E6"/>
      </a:lt2>
      <a:accent1>
        <a:srgbClr val="003E51"/>
      </a:accent1>
      <a:accent2>
        <a:srgbClr val="5380C1"/>
      </a:accent2>
      <a:accent3>
        <a:srgbClr val="6BA3BC"/>
      </a:accent3>
      <a:accent4>
        <a:srgbClr val="A5CF4C"/>
      </a:accent4>
      <a:accent5>
        <a:srgbClr val="DD713B"/>
      </a:accent5>
      <a:accent6>
        <a:srgbClr val="C73B27"/>
      </a:accent6>
      <a:hlink>
        <a:srgbClr val="5380C1"/>
      </a:hlink>
      <a:folHlink>
        <a:srgbClr val="6BA3BC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349</Words>
  <Application>Microsoft Macintosh PowerPoint</Application>
  <PresentationFormat>Widescreen</PresentationFormat>
  <Paragraphs>85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Arial Regular</vt:lpstr>
      <vt:lpstr>Office Theme</vt:lpstr>
      <vt:lpstr>Understanding CI/CD in Networking Context</vt:lpstr>
      <vt:lpstr>Agenda</vt:lpstr>
      <vt:lpstr>Introduction</vt:lpstr>
      <vt:lpstr>What is CI/CD?</vt:lpstr>
      <vt:lpstr>Workflow</vt:lpstr>
      <vt:lpstr>Testing Concepts</vt:lpstr>
      <vt:lpstr>Tooling</vt:lpstr>
      <vt:lpstr>Tooling</vt:lpstr>
      <vt:lpstr>Jenkins Example</vt:lpstr>
      <vt:lpstr>Jenkinsfile</vt:lpstr>
      <vt:lpstr>Demos Overview</vt:lpstr>
      <vt:lpstr>Demos</vt:lpstr>
      <vt:lpstr>Contact 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23501_INT20 PPT Generic Template</dc:title>
  <dc:subject/>
  <dc:creator/>
  <cp:keywords/>
  <dc:description>Tech Creative</dc:description>
  <cp:lastModifiedBy>Josh Van Deraa</cp:lastModifiedBy>
  <cp:revision>58</cp:revision>
  <dcterms:created xsi:type="dcterms:W3CDTF">2018-08-21T17:01:17Z</dcterms:created>
  <dcterms:modified xsi:type="dcterms:W3CDTF">2020-10-05T17:55:48Z</dcterms:modified>
  <cp:category/>
</cp:coreProperties>
</file>