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5" r:id="rId3"/>
    <p:sldId id="267" r:id="rId4"/>
    <p:sldId id="288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3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ist</a:t>
            </a:r>
            <a:r>
              <a:rPr lang="en-US" dirty="0"/>
              <a:t> 263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Layout Day 2</a:t>
            </a:r>
          </a:p>
        </p:txBody>
      </p:sp>
    </p:spTree>
    <p:extLst>
      <p:ext uri="{BB962C8B-B14F-4D97-AF65-F5344CB8AC3E}">
        <p14:creationId xmlns:p14="http://schemas.microsoft.com/office/powerpoint/2010/main" val="318792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7905-5C5E-44C2-9F57-0D3A3745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Space-Between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9D484-89E7-4919-A546-AA6B43853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38150"/>
            <a:ext cx="9872871" cy="285785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space-between</a:t>
            </a:r>
            <a:r>
              <a:rPr lang="en-US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D6432-C4C7-4495-A1AD-660AD8D07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10" y="2066628"/>
            <a:ext cx="101822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46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7905-5C5E-44C2-9F57-0D3A3745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on the Left and Right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9D484-89E7-4919-A546-AA6B43853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54928"/>
            <a:ext cx="9872871" cy="2841072"/>
          </a:xfrm>
        </p:spPr>
        <p:txBody>
          <a:bodyPr/>
          <a:lstStyle/>
          <a:p>
            <a:pPr marL="45720" indent="0">
              <a:buNone/>
            </a:pPr>
            <a:r>
              <a:rPr lang="en-US" sz="4400" b="1" dirty="0"/>
              <a:t>2 Flexboxes inside a Flexbox with:</a:t>
            </a:r>
          </a:p>
          <a:p>
            <a:pPr marL="45720" indent="0" algn="ctr">
              <a:buNone/>
            </a:pPr>
            <a:r>
              <a:rPr lang="en-US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space-between</a:t>
            </a:r>
            <a:r>
              <a:rPr lang="en-US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2668B-11E3-4DC0-8B3B-F7279689C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063692"/>
            <a:ext cx="101917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68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CB07C3-26EA-42CD-AABE-7DAFF75E4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Breaking Down Complex Layouts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9C4FDB2-4DBE-46EA-9664-52BF637CE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1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64B35-2297-4C45-977B-677E657C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>
                <a:solidFill>
                  <a:srgbClr val="FFFFFF"/>
                </a:solidFill>
              </a:rPr>
              <a:t>Examine This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A54B2-8DE9-4DEE-BEFF-FF7E1097C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24" y="1449421"/>
            <a:ext cx="7041796" cy="39786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22570E-1441-4D18-9C4C-F0D6686396E8}"/>
              </a:ext>
            </a:extLst>
          </p:cNvPr>
          <p:cNvSpPr txBox="1"/>
          <p:nvPr/>
        </p:nvSpPr>
        <p:spPr>
          <a:xfrm>
            <a:off x="2827091" y="5905818"/>
            <a:ext cx="190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https://duke.edu/</a:t>
            </a:r>
          </a:p>
        </p:txBody>
      </p:sp>
    </p:spTree>
    <p:extLst>
      <p:ext uri="{BB962C8B-B14F-4D97-AF65-F5344CB8AC3E}">
        <p14:creationId xmlns:p14="http://schemas.microsoft.com/office/powerpoint/2010/main" val="1348882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0A54B2-8DE9-4DEE-BEFF-FF7E1097C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5" y="400345"/>
            <a:ext cx="10723579" cy="60588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8D3686-F862-401A-A2E4-F7A1C3797766}"/>
              </a:ext>
            </a:extLst>
          </p:cNvPr>
          <p:cNvSpPr/>
          <p:nvPr/>
        </p:nvSpPr>
        <p:spPr>
          <a:xfrm>
            <a:off x="751355" y="400345"/>
            <a:ext cx="10689290" cy="6057310"/>
          </a:xfrm>
          <a:prstGeom prst="rect">
            <a:avLst/>
          </a:prstGeom>
          <a:noFill/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588CE0-EBDB-407E-BD58-EAB190836E74}"/>
              </a:ext>
            </a:extLst>
          </p:cNvPr>
          <p:cNvCxnSpPr/>
          <p:nvPr/>
        </p:nvCxnSpPr>
        <p:spPr>
          <a:xfrm>
            <a:off x="5058561" y="398834"/>
            <a:ext cx="0" cy="605882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CC59AEE-F57A-4C87-B372-83E75057443E}"/>
              </a:ext>
            </a:extLst>
          </p:cNvPr>
          <p:cNvSpPr/>
          <p:nvPr/>
        </p:nvSpPr>
        <p:spPr>
          <a:xfrm>
            <a:off x="5268286" y="1400961"/>
            <a:ext cx="6040074" cy="255864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2EAA11-B888-455E-8B84-026B8594E637}"/>
              </a:ext>
            </a:extLst>
          </p:cNvPr>
          <p:cNvCxnSpPr/>
          <p:nvPr/>
        </p:nvCxnSpPr>
        <p:spPr>
          <a:xfrm>
            <a:off x="7231310" y="1399450"/>
            <a:ext cx="0" cy="256015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D54B83-3797-4E46-BCBB-62A1D33169CE}"/>
              </a:ext>
            </a:extLst>
          </p:cNvPr>
          <p:cNvCxnSpPr/>
          <p:nvPr/>
        </p:nvCxnSpPr>
        <p:spPr>
          <a:xfrm>
            <a:off x="9313178" y="1399450"/>
            <a:ext cx="0" cy="256015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0519CD4-15E5-441B-BEBA-E07857EA8E16}"/>
              </a:ext>
            </a:extLst>
          </p:cNvPr>
          <p:cNvSpPr/>
          <p:nvPr/>
        </p:nvSpPr>
        <p:spPr>
          <a:xfrm>
            <a:off x="5261296" y="4092092"/>
            <a:ext cx="6040074" cy="2283542"/>
          </a:xfrm>
          <a:prstGeom prst="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AE89F2-A98A-4F97-8122-062E17412A03}"/>
              </a:ext>
            </a:extLst>
          </p:cNvPr>
          <p:cNvCxnSpPr>
            <a:cxnSpLocks/>
          </p:cNvCxnSpPr>
          <p:nvPr/>
        </p:nvCxnSpPr>
        <p:spPr>
          <a:xfrm>
            <a:off x="7232709" y="4090580"/>
            <a:ext cx="0" cy="2285054"/>
          </a:xfrm>
          <a:prstGeom prst="line">
            <a:avLst/>
          </a:prstGeom>
          <a:ln w="571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1E50B3-A271-4556-B738-F7CEEDB64A7C}"/>
              </a:ext>
            </a:extLst>
          </p:cNvPr>
          <p:cNvCxnSpPr>
            <a:cxnSpLocks/>
          </p:cNvCxnSpPr>
          <p:nvPr/>
        </p:nvCxnSpPr>
        <p:spPr>
          <a:xfrm flipH="1">
            <a:off x="9313178" y="4090580"/>
            <a:ext cx="9788" cy="2285054"/>
          </a:xfrm>
          <a:prstGeom prst="line">
            <a:avLst/>
          </a:prstGeom>
          <a:ln w="571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14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865280"/>
          </a:xfrm>
        </p:spPr>
        <p:txBody>
          <a:bodyPr>
            <a:normAutofit/>
          </a:bodyPr>
          <a:lstStyle/>
          <a:p>
            <a:r>
              <a:rPr lang="en-US" dirty="0"/>
              <a:t>Centering Horizontally</a:t>
            </a:r>
          </a:p>
          <a:p>
            <a:r>
              <a:rPr lang="en-US" dirty="0"/>
              <a:t>More Flexbox</a:t>
            </a:r>
          </a:p>
        </p:txBody>
      </p:sp>
    </p:spTree>
    <p:extLst>
      <p:ext uri="{BB962C8B-B14F-4D97-AF65-F5344CB8AC3E}">
        <p14:creationId xmlns:p14="http://schemas.microsoft.com/office/powerpoint/2010/main" val="49176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6D02-6678-4EEB-A220-2BCBA9621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Centering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9EE581-C4FF-499B-97C1-50F576009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CAE7-0F37-4221-B430-4788EAF6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Centering Inline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3DC2B-CDA8-48B6-9929-41CA5C189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endParaRPr lang="en-US" sz="48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45720" indent="0" algn="ctr">
              <a:buNone/>
            </a:pPr>
            <a:r>
              <a:rPr lang="en-US" sz="4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7010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F68B-A59E-49B7-9DA7-4914CE1F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Centering Block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9E454-4B6E-40FE-B1F7-2D21E56CC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elements take up 100% of the page width by default so you must first set a width or it won’t look like anything happened.</a:t>
            </a:r>
          </a:p>
          <a:p>
            <a:pPr marL="45720" indent="0" algn="ctr">
              <a:buNone/>
            </a:pPr>
            <a:endParaRPr lang="en-US" dirty="0"/>
          </a:p>
          <a:p>
            <a:pPr marL="45720" indent="0" algn="ctr">
              <a:buNone/>
            </a:pPr>
            <a:r>
              <a:rPr lang="en-US" sz="4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30%</a:t>
            </a:r>
            <a:r>
              <a:rPr lang="en-US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45720" indent="0" algn="ctr">
              <a:buNone/>
            </a:pPr>
            <a:r>
              <a:rPr lang="en-US" sz="4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F68B-A59E-49B7-9DA7-4914CE1F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Centering With Flexboxes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9E454-4B6E-40FE-B1F7-2D21E56CC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n-US" sz="4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" indent="0" algn="ctr">
              <a:buNone/>
            </a:pPr>
            <a:r>
              <a:rPr lang="en-US" sz="4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" indent="0" algn="ctr">
              <a:buNone/>
            </a:pPr>
            <a:endParaRPr lang="en-US" dirty="0"/>
          </a:p>
          <a:p>
            <a:pPr marL="45720" indent="0" algn="ctr">
              <a:buNone/>
            </a:pPr>
            <a:endParaRPr lang="en-US" dirty="0"/>
          </a:p>
          <a:p>
            <a:pPr marL="4572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2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6D02-6678-4EEB-A220-2BCBA9621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Flexbox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9EE581-C4FF-499B-97C1-50F576009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7905-5C5E-44C2-9F57-0D3A3745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Flex-End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3E345C-1167-4F4C-81DB-C1825A08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154261"/>
            <a:ext cx="9872871" cy="2941738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flex-end</a:t>
            </a:r>
            <a:r>
              <a:rPr lang="en-US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2C667B3-9EFB-46D6-9732-E77090E46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778" y="2042719"/>
            <a:ext cx="9872663" cy="69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92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7905-5C5E-44C2-9F57-0D3A3745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Space-Around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9D484-89E7-4919-A546-AA6B43853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57121"/>
            <a:ext cx="9872871" cy="2838879"/>
          </a:xfrm>
        </p:spPr>
        <p:txBody>
          <a:bodyPr/>
          <a:lstStyle/>
          <a:p>
            <a:pPr marL="45720" indent="0" algn="ctr">
              <a:buNone/>
            </a:pPr>
            <a:r>
              <a:rPr lang="en-US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space-around</a:t>
            </a:r>
            <a:r>
              <a:rPr lang="en-US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494D4-32CF-42BB-B6EC-887BDD580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900761"/>
            <a:ext cx="102489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834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115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Consolas</vt:lpstr>
      <vt:lpstr>Corbel</vt:lpstr>
      <vt:lpstr>Basis</vt:lpstr>
      <vt:lpstr>ist 263</vt:lpstr>
      <vt:lpstr>Agenda</vt:lpstr>
      <vt:lpstr>Centering</vt:lpstr>
      <vt:lpstr>Centering Inline Elements</vt:lpstr>
      <vt:lpstr>Centering Block Elements</vt:lpstr>
      <vt:lpstr>Centering With Flexboxes</vt:lpstr>
      <vt:lpstr>More Flexbox</vt:lpstr>
      <vt:lpstr>Flex-End</vt:lpstr>
      <vt:lpstr>Space-Around</vt:lpstr>
      <vt:lpstr>Space-Between</vt:lpstr>
      <vt:lpstr>Elements on the Left and Right</vt:lpstr>
      <vt:lpstr>Breaking Down Complex Layouts</vt:lpstr>
      <vt:lpstr>Examine This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263</dc:title>
  <dc:creator>L F</dc:creator>
  <cp:lastModifiedBy>Laurie A Ferger</cp:lastModifiedBy>
  <cp:revision>23</cp:revision>
  <dcterms:created xsi:type="dcterms:W3CDTF">2020-10-03T05:11:09Z</dcterms:created>
  <dcterms:modified xsi:type="dcterms:W3CDTF">2021-10-20T19:23:33Z</dcterms:modified>
</cp:coreProperties>
</file>