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78" r:id="rId4"/>
    <p:sldId id="279" r:id="rId5"/>
    <p:sldId id="280" r:id="rId6"/>
    <p:sldId id="281" r:id="rId7"/>
    <p:sldId id="266" r:id="rId8"/>
    <p:sldId id="269" r:id="rId9"/>
    <p:sldId id="274" r:id="rId10"/>
    <p:sldId id="272" r:id="rId11"/>
    <p:sldId id="273" r:id="rId12"/>
    <p:sldId id="275" r:id="rId13"/>
    <p:sldId id="267" r:id="rId14"/>
    <p:sldId id="268" r:id="rId15"/>
    <p:sldId id="270" r:id="rId16"/>
    <p:sldId id="271" r:id="rId17"/>
    <p:sldId id="276" r:id="rId18"/>
    <p:sldId id="283" r:id="rId19"/>
    <p:sldId id="284" r:id="rId20"/>
    <p:sldId id="286" r:id="rId21"/>
    <p:sldId id="287" r:id="rId22"/>
    <p:sldId id="285" r:id="rId23"/>
    <p:sldId id="28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CBD26-DDA3-4FE9-A19C-ADE081B5A3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A8B60C-E2E6-4BA4-9239-6230F4A24C3B}">
      <dgm:prSet/>
      <dgm:spPr/>
      <dgm:t>
        <a:bodyPr/>
        <a:lstStyle/>
        <a:p>
          <a:r>
            <a:rPr lang="en-US"/>
            <a:t>Crop Image</a:t>
          </a:r>
        </a:p>
      </dgm:t>
    </dgm:pt>
    <dgm:pt modelId="{20C3156B-B6FA-4EFF-9070-38EAE5E6D726}" type="parTrans" cxnId="{571D6CA0-FE8F-4359-A484-8C108EE6195E}">
      <dgm:prSet/>
      <dgm:spPr/>
      <dgm:t>
        <a:bodyPr/>
        <a:lstStyle/>
        <a:p>
          <a:endParaRPr lang="en-US"/>
        </a:p>
      </dgm:t>
    </dgm:pt>
    <dgm:pt modelId="{599DB933-63E3-44D0-A3EC-530F9F861931}" type="sibTrans" cxnId="{571D6CA0-FE8F-4359-A484-8C108EE6195E}">
      <dgm:prSet/>
      <dgm:spPr/>
      <dgm:t>
        <a:bodyPr/>
        <a:lstStyle/>
        <a:p>
          <a:endParaRPr lang="en-US"/>
        </a:p>
      </dgm:t>
    </dgm:pt>
    <dgm:pt modelId="{001CC387-4980-474F-B456-D7D9F1862E0D}">
      <dgm:prSet/>
      <dgm:spPr/>
      <dgm:t>
        <a:bodyPr/>
        <a:lstStyle/>
        <a:p>
          <a:r>
            <a:rPr lang="en-US"/>
            <a:t>Resize Image</a:t>
          </a:r>
        </a:p>
      </dgm:t>
    </dgm:pt>
    <dgm:pt modelId="{05767070-59FB-450F-8D54-49B9D3A198D4}" type="parTrans" cxnId="{079DB747-C24E-4FC5-AC55-47F8ADF9279F}">
      <dgm:prSet/>
      <dgm:spPr/>
      <dgm:t>
        <a:bodyPr/>
        <a:lstStyle/>
        <a:p>
          <a:endParaRPr lang="en-US"/>
        </a:p>
      </dgm:t>
    </dgm:pt>
    <dgm:pt modelId="{21238F53-5074-4353-B150-8C5BD18E68F0}" type="sibTrans" cxnId="{079DB747-C24E-4FC5-AC55-47F8ADF9279F}">
      <dgm:prSet/>
      <dgm:spPr/>
      <dgm:t>
        <a:bodyPr/>
        <a:lstStyle/>
        <a:p>
          <a:endParaRPr lang="en-US"/>
        </a:p>
      </dgm:t>
    </dgm:pt>
    <dgm:pt modelId="{AC6CFA82-EE29-4FC0-A6DA-40E24FBFCA91}">
      <dgm:prSet/>
      <dgm:spPr/>
      <dgm:t>
        <a:bodyPr/>
        <a:lstStyle/>
        <a:p>
          <a:r>
            <a:rPr lang="en-US"/>
            <a:t>Save for the Web</a:t>
          </a:r>
        </a:p>
      </dgm:t>
    </dgm:pt>
    <dgm:pt modelId="{7C80CF31-5B93-4611-B2BA-B42C7DCCB849}" type="parTrans" cxnId="{B4C011C5-572A-4DB6-A5C4-ABADEF52F941}">
      <dgm:prSet/>
      <dgm:spPr/>
      <dgm:t>
        <a:bodyPr/>
        <a:lstStyle/>
        <a:p>
          <a:endParaRPr lang="en-US"/>
        </a:p>
      </dgm:t>
    </dgm:pt>
    <dgm:pt modelId="{F9AD64B4-A3C4-486D-AC2A-0E8C7D056C24}" type="sibTrans" cxnId="{B4C011C5-572A-4DB6-A5C4-ABADEF52F941}">
      <dgm:prSet/>
      <dgm:spPr/>
      <dgm:t>
        <a:bodyPr/>
        <a:lstStyle/>
        <a:p>
          <a:endParaRPr lang="en-US"/>
        </a:p>
      </dgm:t>
    </dgm:pt>
    <dgm:pt modelId="{364E1E84-1085-45E2-A283-650FECFDC1A6}" type="pres">
      <dgm:prSet presAssocID="{0ADCBD26-DDA3-4FE9-A19C-ADE081B5A36D}" presName="root" presStyleCnt="0">
        <dgm:presLayoutVars>
          <dgm:dir/>
          <dgm:resizeHandles val="exact"/>
        </dgm:presLayoutVars>
      </dgm:prSet>
      <dgm:spPr/>
    </dgm:pt>
    <dgm:pt modelId="{B7ECF16F-1472-4EE0-AE60-F3E1663031A9}" type="pres">
      <dgm:prSet presAssocID="{41A8B60C-E2E6-4BA4-9239-6230F4A24C3B}" presName="compNode" presStyleCnt="0"/>
      <dgm:spPr/>
    </dgm:pt>
    <dgm:pt modelId="{4CFE09D2-6C30-459E-9B39-43ABA280BBE0}" type="pres">
      <dgm:prSet presAssocID="{41A8B60C-E2E6-4BA4-9239-6230F4A24C3B}" presName="bgRect" presStyleLbl="bgShp" presStyleIdx="0" presStyleCnt="3"/>
      <dgm:spPr/>
    </dgm:pt>
    <dgm:pt modelId="{D7F7F2B6-AE29-422C-8B7D-1C81737A24A8}" type="pres">
      <dgm:prSet presAssocID="{41A8B60C-E2E6-4BA4-9239-6230F4A24C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04A9813D-793A-4B89-8BD6-946B4AD5A405}" type="pres">
      <dgm:prSet presAssocID="{41A8B60C-E2E6-4BA4-9239-6230F4A24C3B}" presName="spaceRect" presStyleCnt="0"/>
      <dgm:spPr/>
    </dgm:pt>
    <dgm:pt modelId="{D22298E3-51C9-4286-876E-43C6AB8BA403}" type="pres">
      <dgm:prSet presAssocID="{41A8B60C-E2E6-4BA4-9239-6230F4A24C3B}" presName="parTx" presStyleLbl="revTx" presStyleIdx="0" presStyleCnt="3">
        <dgm:presLayoutVars>
          <dgm:chMax val="0"/>
          <dgm:chPref val="0"/>
        </dgm:presLayoutVars>
      </dgm:prSet>
      <dgm:spPr/>
    </dgm:pt>
    <dgm:pt modelId="{ACE70C2F-9259-4F28-8D23-50B610746DC2}" type="pres">
      <dgm:prSet presAssocID="{599DB933-63E3-44D0-A3EC-530F9F861931}" presName="sibTrans" presStyleCnt="0"/>
      <dgm:spPr/>
    </dgm:pt>
    <dgm:pt modelId="{8A879082-9297-4E02-8E5B-3AA2BBE31601}" type="pres">
      <dgm:prSet presAssocID="{001CC387-4980-474F-B456-D7D9F1862E0D}" presName="compNode" presStyleCnt="0"/>
      <dgm:spPr/>
    </dgm:pt>
    <dgm:pt modelId="{799FCD7B-2608-4ABF-9ED1-B7FF5F9F98F2}" type="pres">
      <dgm:prSet presAssocID="{001CC387-4980-474F-B456-D7D9F1862E0D}" presName="bgRect" presStyleLbl="bgShp" presStyleIdx="1" presStyleCnt="3"/>
      <dgm:spPr/>
    </dgm:pt>
    <dgm:pt modelId="{93F6A38A-C377-460F-BDA4-152553C71F29}" type="pres">
      <dgm:prSet presAssocID="{001CC387-4980-474F-B456-D7D9F1862E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E23FE8A-3E86-4B1D-850F-F160EBC78BA3}" type="pres">
      <dgm:prSet presAssocID="{001CC387-4980-474F-B456-D7D9F1862E0D}" presName="spaceRect" presStyleCnt="0"/>
      <dgm:spPr/>
    </dgm:pt>
    <dgm:pt modelId="{E96C7045-9607-44DD-8B5C-E55A3042127E}" type="pres">
      <dgm:prSet presAssocID="{001CC387-4980-474F-B456-D7D9F1862E0D}" presName="parTx" presStyleLbl="revTx" presStyleIdx="1" presStyleCnt="3">
        <dgm:presLayoutVars>
          <dgm:chMax val="0"/>
          <dgm:chPref val="0"/>
        </dgm:presLayoutVars>
      </dgm:prSet>
      <dgm:spPr/>
    </dgm:pt>
    <dgm:pt modelId="{CB724B60-210F-42CD-914C-C6989DC64303}" type="pres">
      <dgm:prSet presAssocID="{21238F53-5074-4353-B150-8C5BD18E68F0}" presName="sibTrans" presStyleCnt="0"/>
      <dgm:spPr/>
    </dgm:pt>
    <dgm:pt modelId="{74B4E5D5-19AB-4924-94AB-BB402B25DE5C}" type="pres">
      <dgm:prSet presAssocID="{AC6CFA82-EE29-4FC0-A6DA-40E24FBFCA91}" presName="compNode" presStyleCnt="0"/>
      <dgm:spPr/>
    </dgm:pt>
    <dgm:pt modelId="{210BE15D-227C-416C-B9CB-B0ED79C3775D}" type="pres">
      <dgm:prSet presAssocID="{AC6CFA82-EE29-4FC0-A6DA-40E24FBFCA91}" presName="bgRect" presStyleLbl="bgShp" presStyleIdx="2" presStyleCnt="3"/>
      <dgm:spPr/>
    </dgm:pt>
    <dgm:pt modelId="{0F4FE83B-F400-4A1D-953C-113E383A1E68}" type="pres">
      <dgm:prSet presAssocID="{AC6CFA82-EE29-4FC0-A6DA-40E24FBFCA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11D04A3-FC20-4CC1-B52D-7890757648C8}" type="pres">
      <dgm:prSet presAssocID="{AC6CFA82-EE29-4FC0-A6DA-40E24FBFCA91}" presName="spaceRect" presStyleCnt="0"/>
      <dgm:spPr/>
    </dgm:pt>
    <dgm:pt modelId="{D158666B-9AB0-4451-A0B5-0697272EB48F}" type="pres">
      <dgm:prSet presAssocID="{AC6CFA82-EE29-4FC0-A6DA-40E24FBFCA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9FA015-70D5-4679-96AE-EA8AE4A13774}" type="presOf" srcId="{0ADCBD26-DDA3-4FE9-A19C-ADE081B5A36D}" destId="{364E1E84-1085-45E2-A283-650FECFDC1A6}" srcOrd="0" destOrd="0" presId="urn:microsoft.com/office/officeart/2018/2/layout/IconVerticalSolidList"/>
    <dgm:cxn modelId="{079DB747-C24E-4FC5-AC55-47F8ADF9279F}" srcId="{0ADCBD26-DDA3-4FE9-A19C-ADE081B5A36D}" destId="{001CC387-4980-474F-B456-D7D9F1862E0D}" srcOrd="1" destOrd="0" parTransId="{05767070-59FB-450F-8D54-49B9D3A198D4}" sibTransId="{21238F53-5074-4353-B150-8C5BD18E68F0}"/>
    <dgm:cxn modelId="{684C8C55-BFDB-4874-94CF-D6B3BAD51D85}" type="presOf" srcId="{001CC387-4980-474F-B456-D7D9F1862E0D}" destId="{E96C7045-9607-44DD-8B5C-E55A3042127E}" srcOrd="0" destOrd="0" presId="urn:microsoft.com/office/officeart/2018/2/layout/IconVerticalSolidList"/>
    <dgm:cxn modelId="{D34CC455-F260-4A8C-984F-7167D91733F7}" type="presOf" srcId="{AC6CFA82-EE29-4FC0-A6DA-40E24FBFCA91}" destId="{D158666B-9AB0-4451-A0B5-0697272EB48F}" srcOrd="0" destOrd="0" presId="urn:microsoft.com/office/officeart/2018/2/layout/IconVerticalSolidList"/>
    <dgm:cxn modelId="{571D6CA0-FE8F-4359-A484-8C108EE6195E}" srcId="{0ADCBD26-DDA3-4FE9-A19C-ADE081B5A36D}" destId="{41A8B60C-E2E6-4BA4-9239-6230F4A24C3B}" srcOrd="0" destOrd="0" parTransId="{20C3156B-B6FA-4EFF-9070-38EAE5E6D726}" sibTransId="{599DB933-63E3-44D0-A3EC-530F9F861931}"/>
    <dgm:cxn modelId="{2D123FAC-DAF8-4EAA-8E48-0A98580FF5B3}" type="presOf" srcId="{41A8B60C-E2E6-4BA4-9239-6230F4A24C3B}" destId="{D22298E3-51C9-4286-876E-43C6AB8BA403}" srcOrd="0" destOrd="0" presId="urn:microsoft.com/office/officeart/2018/2/layout/IconVerticalSolidList"/>
    <dgm:cxn modelId="{B4C011C5-572A-4DB6-A5C4-ABADEF52F941}" srcId="{0ADCBD26-DDA3-4FE9-A19C-ADE081B5A36D}" destId="{AC6CFA82-EE29-4FC0-A6DA-40E24FBFCA91}" srcOrd="2" destOrd="0" parTransId="{7C80CF31-5B93-4611-B2BA-B42C7DCCB849}" sibTransId="{F9AD64B4-A3C4-486D-AC2A-0E8C7D056C24}"/>
    <dgm:cxn modelId="{8B0BB5A4-2604-4145-B5B1-8A6E4D68255B}" type="presParOf" srcId="{364E1E84-1085-45E2-A283-650FECFDC1A6}" destId="{B7ECF16F-1472-4EE0-AE60-F3E1663031A9}" srcOrd="0" destOrd="0" presId="urn:microsoft.com/office/officeart/2018/2/layout/IconVerticalSolidList"/>
    <dgm:cxn modelId="{F8221917-AD92-41A8-AB52-75805F7C2D25}" type="presParOf" srcId="{B7ECF16F-1472-4EE0-AE60-F3E1663031A9}" destId="{4CFE09D2-6C30-459E-9B39-43ABA280BBE0}" srcOrd="0" destOrd="0" presId="urn:microsoft.com/office/officeart/2018/2/layout/IconVerticalSolidList"/>
    <dgm:cxn modelId="{5C4D5101-7672-4F6E-9ECF-99CA220A0104}" type="presParOf" srcId="{B7ECF16F-1472-4EE0-AE60-F3E1663031A9}" destId="{D7F7F2B6-AE29-422C-8B7D-1C81737A24A8}" srcOrd="1" destOrd="0" presId="urn:microsoft.com/office/officeart/2018/2/layout/IconVerticalSolidList"/>
    <dgm:cxn modelId="{FBCC01F8-A432-41CC-926D-26B676A15A54}" type="presParOf" srcId="{B7ECF16F-1472-4EE0-AE60-F3E1663031A9}" destId="{04A9813D-793A-4B89-8BD6-946B4AD5A405}" srcOrd="2" destOrd="0" presId="urn:microsoft.com/office/officeart/2018/2/layout/IconVerticalSolidList"/>
    <dgm:cxn modelId="{F986B3F3-0116-49A5-A8AA-7998717568B1}" type="presParOf" srcId="{B7ECF16F-1472-4EE0-AE60-F3E1663031A9}" destId="{D22298E3-51C9-4286-876E-43C6AB8BA403}" srcOrd="3" destOrd="0" presId="urn:microsoft.com/office/officeart/2018/2/layout/IconVerticalSolidList"/>
    <dgm:cxn modelId="{4F0069CE-1950-4C4A-9750-CB515D380145}" type="presParOf" srcId="{364E1E84-1085-45E2-A283-650FECFDC1A6}" destId="{ACE70C2F-9259-4F28-8D23-50B610746DC2}" srcOrd="1" destOrd="0" presId="urn:microsoft.com/office/officeart/2018/2/layout/IconVerticalSolidList"/>
    <dgm:cxn modelId="{EF4A7A6C-AAF3-4DAF-9FF5-F24F1A75D317}" type="presParOf" srcId="{364E1E84-1085-45E2-A283-650FECFDC1A6}" destId="{8A879082-9297-4E02-8E5B-3AA2BBE31601}" srcOrd="2" destOrd="0" presId="urn:microsoft.com/office/officeart/2018/2/layout/IconVerticalSolidList"/>
    <dgm:cxn modelId="{F46617F7-E881-4A4A-8C89-FF72AB4E4196}" type="presParOf" srcId="{8A879082-9297-4E02-8E5B-3AA2BBE31601}" destId="{799FCD7B-2608-4ABF-9ED1-B7FF5F9F98F2}" srcOrd="0" destOrd="0" presId="urn:microsoft.com/office/officeart/2018/2/layout/IconVerticalSolidList"/>
    <dgm:cxn modelId="{E178A788-198A-4F71-8542-FA35828E38DF}" type="presParOf" srcId="{8A879082-9297-4E02-8E5B-3AA2BBE31601}" destId="{93F6A38A-C377-460F-BDA4-152553C71F29}" srcOrd="1" destOrd="0" presId="urn:microsoft.com/office/officeart/2018/2/layout/IconVerticalSolidList"/>
    <dgm:cxn modelId="{5E3A84DE-06C1-4F3F-B153-239F7C1D663C}" type="presParOf" srcId="{8A879082-9297-4E02-8E5B-3AA2BBE31601}" destId="{3E23FE8A-3E86-4B1D-850F-F160EBC78BA3}" srcOrd="2" destOrd="0" presId="urn:microsoft.com/office/officeart/2018/2/layout/IconVerticalSolidList"/>
    <dgm:cxn modelId="{3BC6533E-97A0-4004-AF36-E02D9D789CA7}" type="presParOf" srcId="{8A879082-9297-4E02-8E5B-3AA2BBE31601}" destId="{E96C7045-9607-44DD-8B5C-E55A3042127E}" srcOrd="3" destOrd="0" presId="urn:microsoft.com/office/officeart/2018/2/layout/IconVerticalSolidList"/>
    <dgm:cxn modelId="{4E260AC9-5A0C-491A-82DF-88C2776222AE}" type="presParOf" srcId="{364E1E84-1085-45E2-A283-650FECFDC1A6}" destId="{CB724B60-210F-42CD-914C-C6989DC64303}" srcOrd="3" destOrd="0" presId="urn:microsoft.com/office/officeart/2018/2/layout/IconVerticalSolidList"/>
    <dgm:cxn modelId="{82ED5987-DA8A-4608-B3B4-C60EC12DB991}" type="presParOf" srcId="{364E1E84-1085-45E2-A283-650FECFDC1A6}" destId="{74B4E5D5-19AB-4924-94AB-BB402B25DE5C}" srcOrd="4" destOrd="0" presId="urn:microsoft.com/office/officeart/2018/2/layout/IconVerticalSolidList"/>
    <dgm:cxn modelId="{02362375-6566-415C-A024-12EAD1303A63}" type="presParOf" srcId="{74B4E5D5-19AB-4924-94AB-BB402B25DE5C}" destId="{210BE15D-227C-416C-B9CB-B0ED79C3775D}" srcOrd="0" destOrd="0" presId="urn:microsoft.com/office/officeart/2018/2/layout/IconVerticalSolidList"/>
    <dgm:cxn modelId="{09D05D8F-8F4C-4C54-B6A5-6B98EC2874CD}" type="presParOf" srcId="{74B4E5D5-19AB-4924-94AB-BB402B25DE5C}" destId="{0F4FE83B-F400-4A1D-953C-113E383A1E68}" srcOrd="1" destOrd="0" presId="urn:microsoft.com/office/officeart/2018/2/layout/IconVerticalSolidList"/>
    <dgm:cxn modelId="{8E5E3372-7495-4DAE-AE86-47DA0BDF9E77}" type="presParOf" srcId="{74B4E5D5-19AB-4924-94AB-BB402B25DE5C}" destId="{411D04A3-FC20-4CC1-B52D-7890757648C8}" srcOrd="2" destOrd="0" presId="urn:microsoft.com/office/officeart/2018/2/layout/IconVerticalSolidList"/>
    <dgm:cxn modelId="{BAF0D57F-B555-4251-A842-920B1B58F9AF}" type="presParOf" srcId="{74B4E5D5-19AB-4924-94AB-BB402B25DE5C}" destId="{D158666B-9AB0-4451-A0B5-0697272EB4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E09D2-6C30-459E-9B39-43ABA280BBE0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7F2B6-AE29-422C-8B7D-1C81737A24A8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298E3-51C9-4286-876E-43C6AB8BA403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Crop Image</a:t>
          </a:r>
        </a:p>
      </dsp:txBody>
      <dsp:txXfrm>
        <a:off x="1474042" y="545"/>
        <a:ext cx="4977900" cy="1276227"/>
      </dsp:txXfrm>
    </dsp:sp>
    <dsp:sp modelId="{799FCD7B-2608-4ABF-9ED1-B7FF5F9F98F2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A38A-C377-460F-BDA4-152553C71F29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C7045-9607-44DD-8B5C-E55A3042127E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Resize Image</a:t>
          </a:r>
        </a:p>
      </dsp:txBody>
      <dsp:txXfrm>
        <a:off x="1474042" y="1595829"/>
        <a:ext cx="4977900" cy="1276227"/>
      </dsp:txXfrm>
    </dsp:sp>
    <dsp:sp modelId="{210BE15D-227C-416C-B9CB-B0ED79C3775D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FE83B-F400-4A1D-953C-113E383A1E68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8666B-9AB0-4451-A0B5-0697272EB48F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Save for the Web</a:t>
          </a:r>
        </a:p>
      </dsp:txBody>
      <dsp:txXfrm>
        <a:off x="1474042" y="3191114"/>
        <a:ext cx="4977900" cy="127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 1 and Photoshop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075-B326-42AD-B2EB-F413B2D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pic>
        <p:nvPicPr>
          <p:cNvPr id="5" name="Content Placeholder 4" descr="A blurry photo of a sign&#10;&#10;Description automatically generated">
            <a:extLst>
              <a:ext uri="{FF2B5EF4-FFF2-40B4-BE49-F238E27FC236}">
                <a16:creationId xmlns:a16="http://schemas.microsoft.com/office/drawing/2014/main" id="{A6455CE8-147B-42D8-983C-099ABF9C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644" y="1727797"/>
            <a:ext cx="7426712" cy="4721321"/>
          </a:xfrm>
        </p:spPr>
      </p:pic>
    </p:spTree>
    <p:extLst>
      <p:ext uri="{BB962C8B-B14F-4D97-AF65-F5344CB8AC3E}">
        <p14:creationId xmlns:p14="http://schemas.microsoft.com/office/powerpoint/2010/main" val="302987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7AE1-3B6B-4875-A11E-8D350B5E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Colors</a:t>
            </a:r>
          </a:p>
        </p:txBody>
      </p:sp>
      <p:pic>
        <p:nvPicPr>
          <p:cNvPr id="20" name="Content Placeholder 19" descr="A close up of a toy&#10;&#10;Description automatically generated">
            <a:extLst>
              <a:ext uri="{FF2B5EF4-FFF2-40B4-BE49-F238E27FC236}">
                <a16:creationId xmlns:a16="http://schemas.microsoft.com/office/drawing/2014/main" id="{AE2FF09D-3F91-441F-9F1B-A881CB69E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68" y="2409093"/>
            <a:ext cx="5292130" cy="2976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1D4028-05A6-4375-B071-407C2518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37" y="2409093"/>
            <a:ext cx="5301107" cy="29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6A01-00CB-4ACC-B9A4-C82C73C5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Colors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0A76-C2E1-40B4-8022-C45FD066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81F881-0B60-474E-8FCA-3528DA3A2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19687"/>
              </p:ext>
            </p:extLst>
          </p:nvPr>
        </p:nvGraphicFramePr>
        <p:xfrm>
          <a:off x="2595684" y="1965960"/>
          <a:ext cx="7000631" cy="443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31520" imgH="3314160" progId="">
                  <p:embed/>
                </p:oleObj>
              </mc:Choice>
              <mc:Fallback>
                <p:oleObj r:id="rId2" imgW="5231520" imgH="3314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5684" y="1965960"/>
                        <a:ext cx="7000631" cy="4436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3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211EB-1A4C-4FBC-9B9B-F3FD2692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/>
              <a:t>Pixels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A281A-1AB0-40CD-A367-185FEE88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184390" cy="4038600"/>
          </a:xfrm>
        </p:spPr>
        <p:txBody>
          <a:bodyPr>
            <a:normAutofit/>
          </a:bodyPr>
          <a:lstStyle/>
          <a:p>
            <a:r>
              <a:rPr lang="en-US" dirty="0"/>
              <a:t>This emoji is made up of dots of color</a:t>
            </a:r>
          </a:p>
          <a:p>
            <a:r>
              <a:rPr lang="en-US" dirty="0"/>
              <a:t>A pixel is one dot in an image</a:t>
            </a:r>
          </a:p>
          <a:p>
            <a:r>
              <a:rPr lang="en-US" dirty="0"/>
              <a:t>There are 72 pixels per inch on a screen</a:t>
            </a:r>
          </a:p>
          <a:p>
            <a:r>
              <a:rPr lang="en-US" dirty="0"/>
              <a:t>The number of pixels per inch is abbreviated PPI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5D176-CB0C-4F25-A3CE-450D5132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181" y="1524000"/>
            <a:ext cx="4572000" cy="457200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095221-61A2-4581-9849-3EFEF117E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42416"/>
              </p:ext>
            </p:extLst>
          </p:nvPr>
        </p:nvGraphicFramePr>
        <p:xfrm>
          <a:off x="6093460" y="222242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7200" imgH="457200" progId="">
                  <p:embed/>
                </p:oleObj>
              </mc:Choice>
              <mc:Fallback>
                <p:oleObj r:id="rId3" imgW="457200" imgH="45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3460" y="2222420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32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A3B1-C2F6-4B13-8F82-F348D2D0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AC18-E63C-4327-8388-47A0447F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534" y="2552280"/>
            <a:ext cx="5734257" cy="411983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dirty="0"/>
              <a:t>|------------------------- width -------------------------|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70DBE-3559-4936-B83E-B2AE54DE3F20}"/>
              </a:ext>
            </a:extLst>
          </p:cNvPr>
          <p:cNvSpPr/>
          <p:nvPr/>
        </p:nvSpPr>
        <p:spPr>
          <a:xfrm>
            <a:off x="3533670" y="2964264"/>
            <a:ext cx="5124659" cy="25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4B01FA-0636-468F-AA79-B6F1F691DDD1}"/>
              </a:ext>
            </a:extLst>
          </p:cNvPr>
          <p:cNvSpPr txBox="1">
            <a:spLocks/>
          </p:cNvSpPr>
          <p:nvPr/>
        </p:nvSpPr>
        <p:spPr>
          <a:xfrm rot="16200000">
            <a:off x="2001299" y="4051160"/>
            <a:ext cx="2602523" cy="28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1600" dirty="0"/>
              <a:t>|------------ height ------------|</a:t>
            </a:r>
          </a:p>
        </p:txBody>
      </p:sp>
    </p:spTree>
    <p:extLst>
      <p:ext uri="{BB962C8B-B14F-4D97-AF65-F5344CB8AC3E}">
        <p14:creationId xmlns:p14="http://schemas.microsoft.com/office/powerpoint/2010/main" val="262260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9BB0-084D-4B8A-A312-2E077377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Pixelated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6D914-7CCA-4291-B0DD-20BD8662BF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1" y="2988573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84B37-1FD5-42C4-A017-C9F94722D8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6948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29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Look and Feel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3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128D8-CA3C-4128-96E1-C63C7520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Fonts Make You Feel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61933-028B-45FD-915C-EF4855A1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304" y="3594658"/>
            <a:ext cx="6003234" cy="9144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6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en-US" sz="6500" dirty="0">
              <a:solidFill>
                <a:schemeClr val="tx1"/>
              </a:solidFill>
              <a:latin typeface="Rocket Script" panose="02000503070000020004" pitchFamily="2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Rocket Script" panose="02000503070000020004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B99FB2-2D20-48A7-BF7C-16860841DFA4}"/>
              </a:ext>
            </a:extLst>
          </p:cNvPr>
          <p:cNvSpPr txBox="1">
            <a:spLocks/>
          </p:cNvSpPr>
          <p:nvPr/>
        </p:nvSpPr>
        <p:spPr>
          <a:xfrm>
            <a:off x="824949" y="1881149"/>
            <a:ext cx="6142381" cy="1356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endParaRPr lang="en-US" dirty="0">
              <a:solidFill>
                <a:schemeClr val="tx1"/>
              </a:solidFill>
              <a:latin typeface="Rocket Script" panose="02000503070000020004" pitchFamily="2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z="6000" dirty="0">
                <a:solidFill>
                  <a:schemeClr val="tx1"/>
                </a:solidFill>
                <a:latin typeface="Rocket Script" panose="02000503070000020004" pitchFamily="2" charset="0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16041-6879-4AD6-834E-60209E1BD2D8}"/>
              </a:ext>
            </a:extLst>
          </p:cNvPr>
          <p:cNvSpPr txBox="1"/>
          <p:nvPr/>
        </p:nvSpPr>
        <p:spPr>
          <a:xfrm>
            <a:off x="6217920" y="5034501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Font typeface="Corbel" pitchFamily="34" charset="0"/>
              <a:buNone/>
            </a:pPr>
            <a:r>
              <a:rPr lang="en-US" sz="6000">
                <a:solidFill>
                  <a:schemeClr val="tx1"/>
                </a:solidFill>
                <a:latin typeface="Stylish Calligraphy Demo" pitchFamily="2" charset="0"/>
              </a:rPr>
              <a:t>Hello World</a:t>
            </a:r>
            <a:endParaRPr lang="en-US" sz="6000" dirty="0">
              <a:solidFill>
                <a:schemeClr val="tx1"/>
              </a:solidFill>
              <a:latin typeface="Stylish Calligraphy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2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95E4FD5-AE44-4907-84A3-85E6895AF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7" b="10565"/>
          <a:stretch/>
        </p:blipFill>
        <p:spPr>
          <a:xfrm>
            <a:off x="325745" y="336884"/>
            <a:ext cx="7126608" cy="6172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56C12-4518-4B84-A17D-A2DD52641918}"/>
              </a:ext>
            </a:extLst>
          </p:cNvPr>
          <p:cNvSpPr txBox="1"/>
          <p:nvPr/>
        </p:nvSpPr>
        <p:spPr>
          <a:xfrm>
            <a:off x="7799195" y="2081464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https://design.tutsplus.com/articles/the-psychology-of-fonts--cms-34943</a:t>
            </a:r>
          </a:p>
        </p:txBody>
      </p:sp>
    </p:spTree>
    <p:extLst>
      <p:ext uri="{BB962C8B-B14F-4D97-AF65-F5344CB8AC3E}">
        <p14:creationId xmlns:p14="http://schemas.microsoft.com/office/powerpoint/2010/main" val="18154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 1 Review</a:t>
            </a:r>
          </a:p>
          <a:p>
            <a:r>
              <a:rPr lang="en-US" dirty="0"/>
              <a:t>Image Types</a:t>
            </a:r>
          </a:p>
          <a:p>
            <a:r>
              <a:rPr lang="en-US" dirty="0"/>
              <a:t>Image Sizes</a:t>
            </a:r>
          </a:p>
          <a:p>
            <a:r>
              <a:rPr lang="en-US" dirty="0"/>
              <a:t>Photoshop Walk Through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E4E-D081-41A6-BD3E-7A7DAC1D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a Photo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634A9F03-19BD-49F1-88D9-C8029C62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31" y="2171700"/>
            <a:ext cx="9753600" cy="3810000"/>
          </a:xfrm>
        </p:spPr>
      </p:pic>
    </p:spTree>
    <p:extLst>
      <p:ext uri="{BB962C8B-B14F-4D97-AF65-F5344CB8AC3E}">
        <p14:creationId xmlns:p14="http://schemas.microsoft.com/office/powerpoint/2010/main" val="40463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E4E-D081-41A6-BD3E-7A7DAC1D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a Photo</a:t>
            </a:r>
          </a:p>
        </p:txBody>
      </p:sp>
      <p:pic>
        <p:nvPicPr>
          <p:cNvPr id="6" name="Content Placeholder 5" descr="A person standing next to a robot&#10;&#10;Description automatically generated with medium confidence">
            <a:extLst>
              <a:ext uri="{FF2B5EF4-FFF2-40B4-BE49-F238E27FC236}">
                <a16:creationId xmlns:a16="http://schemas.microsoft.com/office/drawing/2014/main" id="{971ABB31-F917-4933-BA8C-090CCAEFF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31" y="2171700"/>
            <a:ext cx="9753600" cy="3810000"/>
          </a:xfrm>
        </p:spPr>
      </p:pic>
    </p:spTree>
    <p:extLst>
      <p:ext uri="{BB962C8B-B14F-4D97-AF65-F5344CB8AC3E}">
        <p14:creationId xmlns:p14="http://schemas.microsoft.com/office/powerpoint/2010/main" val="394425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E4E-D081-41A6-BD3E-7A7DAC1D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a Photo</a:t>
            </a:r>
          </a:p>
        </p:txBody>
      </p:sp>
      <p:pic>
        <p:nvPicPr>
          <p:cNvPr id="5" name="Content Placeholder 4" descr="A scuba diver under water&#10;&#10;Description automatically generated with low confidence">
            <a:extLst>
              <a:ext uri="{FF2B5EF4-FFF2-40B4-BE49-F238E27FC236}">
                <a16:creationId xmlns:a16="http://schemas.microsoft.com/office/drawing/2014/main" id="{EBEEBEA4-E48F-4DD7-A6AB-E60D74CE6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31" y="2171700"/>
            <a:ext cx="9753600" cy="3810000"/>
          </a:xfrm>
        </p:spPr>
      </p:pic>
    </p:spTree>
    <p:extLst>
      <p:ext uri="{BB962C8B-B14F-4D97-AF65-F5344CB8AC3E}">
        <p14:creationId xmlns:p14="http://schemas.microsoft.com/office/powerpoint/2010/main" val="213650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Photoshop Walk Through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178419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DF5-B8E5-4E3D-86A0-B6A1A4C3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Photoshop Walk Through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6D0C21-A171-43FA-AD7D-1E3BDDCF3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811649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DF5-B8E5-4E3D-86A0-B6A1A4C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1B7-50BC-4759-A819-1E845BB3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 Guide</a:t>
            </a:r>
          </a:p>
          <a:p>
            <a:r>
              <a:rPr lang="en-US" dirty="0"/>
              <a:t>Question Sheet</a:t>
            </a:r>
          </a:p>
          <a:p>
            <a:r>
              <a:rPr lang="en-US" dirty="0"/>
              <a:t>Syntax Sheet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2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DF5-B8E5-4E3D-86A0-B6A1A4C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Sample Short Answer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1B7-50BC-4759-A819-1E845BB3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Write HTML code that produces the following in your web browser: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Oranges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Apples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Bananas</a:t>
            </a:r>
          </a:p>
        </p:txBody>
      </p:sp>
    </p:spTree>
    <p:extLst>
      <p:ext uri="{BB962C8B-B14F-4D97-AF65-F5344CB8AC3E}">
        <p14:creationId xmlns:p14="http://schemas.microsoft.com/office/powerpoint/2010/main" val="103628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DF5-B8E5-4E3D-86A0-B6A1A4C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Kahoot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1B7-50BC-4759-A819-1E845BB3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20431-3777-4A0C-AC14-585D5083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3418A-BC13-49A9-B270-301939886F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760" y="1965960"/>
            <a:ext cx="990600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075-B326-42AD-B2EB-F413B2D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pic>
        <p:nvPicPr>
          <p:cNvPr id="7" name="Content Placeholder 6" descr="A picture containing shirt, player, photo, person&#10;&#10;Description automatically generated">
            <a:extLst>
              <a:ext uri="{FF2B5EF4-FFF2-40B4-BE49-F238E27FC236}">
                <a16:creationId xmlns:a16="http://schemas.microsoft.com/office/drawing/2014/main" id="{23AA7D54-2D8B-4991-9883-FD8FA0891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990" y="2057400"/>
            <a:ext cx="6790683" cy="4038600"/>
          </a:xfrm>
        </p:spPr>
      </p:pic>
    </p:spTree>
    <p:extLst>
      <p:ext uri="{BB962C8B-B14F-4D97-AF65-F5344CB8AC3E}">
        <p14:creationId xmlns:p14="http://schemas.microsoft.com/office/powerpoint/2010/main" val="8092709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168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Corbel</vt:lpstr>
      <vt:lpstr>Rocket Script</vt:lpstr>
      <vt:lpstr>Stylish Calligraphy Demo</vt:lpstr>
      <vt:lpstr>Times New Roman</vt:lpstr>
      <vt:lpstr>Basis</vt:lpstr>
      <vt:lpstr>ist 263</vt:lpstr>
      <vt:lpstr>Agenda</vt:lpstr>
      <vt:lpstr>Exam Review</vt:lpstr>
      <vt:lpstr>Review</vt:lpstr>
      <vt:lpstr>Review – Sample Short Answer Code</vt:lpstr>
      <vt:lpstr>Review – Kahoot Quiz</vt:lpstr>
      <vt:lpstr>Image Types</vt:lpstr>
      <vt:lpstr>The Formats</vt:lpstr>
      <vt:lpstr>Transparency</vt:lpstr>
      <vt:lpstr>Transparency</vt:lpstr>
      <vt:lpstr>Number of Colors</vt:lpstr>
      <vt:lpstr>Number of Colors </vt:lpstr>
      <vt:lpstr>Image Sizes</vt:lpstr>
      <vt:lpstr>Pixels</vt:lpstr>
      <vt:lpstr>Dimensions</vt:lpstr>
      <vt:lpstr>Pixelated Image</vt:lpstr>
      <vt:lpstr>Image Look and Feel</vt:lpstr>
      <vt:lpstr>How Fonts Make You Feel</vt:lpstr>
      <vt:lpstr>PowerPoint Presentation</vt:lpstr>
      <vt:lpstr>Communicating with a Photo</vt:lpstr>
      <vt:lpstr>Communicating with a Photo</vt:lpstr>
      <vt:lpstr>Communicating with a Photo</vt:lpstr>
      <vt:lpstr>Photoshop Walk Through</vt:lpstr>
      <vt:lpstr>Photoshop Walk 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14</cp:revision>
  <dcterms:created xsi:type="dcterms:W3CDTF">2020-09-10T18:50:12Z</dcterms:created>
  <dcterms:modified xsi:type="dcterms:W3CDTF">2021-09-28T01:13:57Z</dcterms:modified>
</cp:coreProperties>
</file>