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7" r:id="rId4"/>
    <p:sldId id="270" r:id="rId5"/>
    <p:sldId id="288" r:id="rId6"/>
    <p:sldId id="285" r:id="rId7"/>
    <p:sldId id="271" r:id="rId8"/>
    <p:sldId id="283" r:id="rId9"/>
    <p:sldId id="284" r:id="rId10"/>
    <p:sldId id="268" r:id="rId11"/>
    <p:sldId id="272" r:id="rId12"/>
    <p:sldId id="273" r:id="rId13"/>
    <p:sldId id="269" r:id="rId14"/>
    <p:sldId id="274" r:id="rId15"/>
    <p:sldId id="275" r:id="rId16"/>
    <p:sldId id="276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Backgrounds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  <a:effectLst/>
            </a:endParaRPr>
          </a:p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</a:endParaRPr>
          </a:p>
          <a:p>
            <a:pPr marL="45720" indent="0" algn="ctr">
              <a:buNone/>
            </a:pPr>
            <a:r>
              <a:rPr lang="en-US" sz="4400" dirty="0">
                <a:solidFill>
                  <a:srgbClr val="A52A2A"/>
                </a:solidFill>
                <a:effectLst/>
              </a:rPr>
              <a:t>body </a:t>
            </a:r>
            <a:r>
              <a:rPr lang="en-US" sz="4400" dirty="0">
                <a:solidFill>
                  <a:srgbClr val="000000"/>
                </a:solidFill>
                <a:effectLst/>
              </a:rPr>
              <a:t>{</a:t>
            </a:r>
            <a:r>
              <a:rPr lang="en-US" sz="4400" dirty="0">
                <a:solidFill>
                  <a:srgbClr val="FF0000"/>
                </a:solidFill>
                <a:effectLst/>
              </a:rPr>
              <a:t>background-color</a:t>
            </a:r>
            <a:r>
              <a:rPr lang="en-US" sz="4400" dirty="0">
                <a:solidFill>
                  <a:srgbClr val="000000"/>
                </a:solidFill>
                <a:effectLst/>
              </a:rPr>
              <a:t>:</a:t>
            </a:r>
            <a:r>
              <a:rPr lang="en-US" sz="4400" dirty="0">
                <a:solidFill>
                  <a:srgbClr val="0000CD"/>
                </a:solidFill>
                <a:effectLst/>
              </a:rPr>
              <a:t> coral</a:t>
            </a:r>
            <a:r>
              <a:rPr lang="en-US" sz="4400" dirty="0">
                <a:solidFill>
                  <a:srgbClr val="000000"/>
                </a:solidFill>
                <a:effectLst/>
              </a:rPr>
              <a:t>;}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798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  <a:effectLst/>
            </a:endParaRPr>
          </a:p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</a:endParaRPr>
          </a:p>
          <a:p>
            <a:pPr marL="45720" indent="0" algn="ctr">
              <a:buNone/>
            </a:pPr>
            <a:r>
              <a:rPr lang="en-US" sz="3600" dirty="0">
                <a:solidFill>
                  <a:srgbClr val="A52A2A"/>
                </a:solidFill>
                <a:effectLst/>
              </a:rPr>
              <a:t>body </a:t>
            </a:r>
            <a:r>
              <a:rPr lang="en-US" sz="3600" dirty="0">
                <a:solidFill>
                  <a:srgbClr val="000000"/>
                </a:solidFill>
                <a:effectLst/>
              </a:rPr>
              <a:t>{</a:t>
            </a:r>
            <a:r>
              <a:rPr lang="en-US" sz="3600" dirty="0">
                <a:solidFill>
                  <a:srgbClr val="FF0000"/>
                </a:solidFill>
                <a:effectLst/>
              </a:rPr>
              <a:t> background-image</a:t>
            </a:r>
            <a:r>
              <a:rPr lang="en-US" sz="3600" dirty="0">
                <a:solidFill>
                  <a:srgbClr val="000000"/>
                </a:solidFill>
                <a:effectLst/>
              </a:rPr>
              <a:t>:</a:t>
            </a:r>
            <a:r>
              <a:rPr lang="en-US" sz="3600" dirty="0">
                <a:solidFill>
                  <a:srgbClr val="0000CD"/>
                </a:solidFill>
                <a:effectLst/>
              </a:rPr>
              <a:t> </a:t>
            </a:r>
            <a:r>
              <a:rPr lang="en-US" sz="3600" dirty="0" err="1">
                <a:solidFill>
                  <a:srgbClr val="0000CD"/>
                </a:solidFill>
                <a:effectLst/>
              </a:rPr>
              <a:t>url</a:t>
            </a:r>
            <a:r>
              <a:rPr lang="en-US" sz="3600" dirty="0">
                <a:solidFill>
                  <a:srgbClr val="0000CD"/>
                </a:solidFill>
                <a:effectLst/>
              </a:rPr>
              <a:t>("paper.gif")</a:t>
            </a:r>
            <a:r>
              <a:rPr lang="en-US" sz="3600" dirty="0">
                <a:solidFill>
                  <a:srgbClr val="000000"/>
                </a:solidFill>
                <a:effectLst/>
              </a:rPr>
              <a:t>;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365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5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Element 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CFF55-2440-41E0-AAF0-D2F1B8A8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824" y="741172"/>
            <a:ext cx="6462352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Borders, Margins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permitting: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Make page with a background image of Otto (our mascot) that repeats across the screen vertically and horizontally? 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Add a paragraph that says: “I bleed orange.”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Change the background color of the paragraph to anything you want using the hex numbering system.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Put a non-black border around your paragraph.</a:t>
            </a:r>
          </a:p>
        </p:txBody>
      </p:sp>
    </p:spTree>
    <p:extLst>
      <p:ext uri="{BB962C8B-B14F-4D97-AF65-F5344CB8AC3E}">
        <p14:creationId xmlns:p14="http://schemas.microsoft.com/office/powerpoint/2010/main" val="272661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865280"/>
          </a:xfrm>
        </p:spPr>
        <p:txBody>
          <a:bodyPr>
            <a:normAutofit/>
          </a:bodyPr>
          <a:lstStyle/>
          <a:p>
            <a:r>
              <a:rPr lang="en-US" dirty="0"/>
              <a:t>CSS Colors</a:t>
            </a:r>
          </a:p>
          <a:p>
            <a:r>
              <a:rPr lang="en-US" dirty="0"/>
              <a:t>CSS Backgrounds</a:t>
            </a:r>
          </a:p>
          <a:p>
            <a:r>
              <a:rPr lang="en-US" dirty="0"/>
              <a:t>CSS Box Model</a:t>
            </a:r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Hex Color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00DBC-4C81-4601-9AFB-6BC8F5BCC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9" y="741172"/>
            <a:ext cx="9793062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CAE7-0F37-4221-B430-4788EAF6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Pickers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3DC2B-CDA8-48B6-9929-41CA5C18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800" dirty="0"/>
              <a:t>Google Color Picker</a:t>
            </a:r>
          </a:p>
        </p:txBody>
      </p:sp>
    </p:spTree>
    <p:extLst>
      <p:ext uri="{BB962C8B-B14F-4D97-AF65-F5344CB8AC3E}">
        <p14:creationId xmlns:p14="http://schemas.microsoft.com/office/powerpoint/2010/main" val="47010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New Selector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Selector - Pseudo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D1E5-EB97-42E5-ACA9-33174A7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Applies a style to a state of  an element</a:t>
            </a:r>
            <a:br>
              <a:rPr lang="en-US" sz="2800" dirty="0"/>
            </a:br>
            <a:endParaRPr lang="en-US" sz="2800" dirty="0"/>
          </a:p>
          <a:p>
            <a:pPr lvl="2"/>
            <a:r>
              <a:rPr lang="en-US" sz="2800" dirty="0"/>
              <a:t>What does an element look like when your mouse is over it</a:t>
            </a:r>
          </a:p>
          <a:p>
            <a:pPr lvl="2"/>
            <a:r>
              <a:rPr lang="en-US" sz="2800" dirty="0"/>
              <a:t>What does an element look like after it’s been clicked</a:t>
            </a:r>
          </a:p>
          <a:p>
            <a:pPr lvl="2"/>
            <a:r>
              <a:rPr lang="en-US" sz="2800" dirty="0"/>
              <a:t>What does a form filed look like when it is the one you are using</a:t>
            </a:r>
          </a:p>
          <a:p>
            <a:pPr lvl="2"/>
            <a:r>
              <a:rPr lang="en-US" sz="2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3487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D1E5-EB97-42E5-ACA9-33174A7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067A8-4184-461F-B346-A664850A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99" y="2715830"/>
            <a:ext cx="4150863" cy="24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3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D1E5-EB97-42E5-ACA9-33174A7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1CC8D-32C1-43B6-AA83-A771C717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68" y="3108404"/>
            <a:ext cx="6782420" cy="4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712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175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Corbel</vt:lpstr>
      <vt:lpstr>Basis</vt:lpstr>
      <vt:lpstr>ist 263</vt:lpstr>
      <vt:lpstr>Agenda</vt:lpstr>
      <vt:lpstr>CSS Colors</vt:lpstr>
      <vt:lpstr>Hex Color</vt:lpstr>
      <vt:lpstr>Color Pickers</vt:lpstr>
      <vt:lpstr>New Selector</vt:lpstr>
      <vt:lpstr>New Selector - Pseudo Selectors</vt:lpstr>
      <vt:lpstr>Pseudo Selectors</vt:lpstr>
      <vt:lpstr>Pseudo Selectors</vt:lpstr>
      <vt:lpstr>Css Backgrounds</vt:lpstr>
      <vt:lpstr>Background Colors</vt:lpstr>
      <vt:lpstr>Background Images</vt:lpstr>
      <vt:lpstr>CSS Box Model</vt:lpstr>
      <vt:lpstr>Element Box</vt:lpstr>
      <vt:lpstr>Box Dimensions</vt:lpstr>
      <vt:lpstr>Borders, Margins and Padding</vt:lpstr>
      <vt:lpstr>participation</vt:lpstr>
      <vt:lpstr>Time permitting: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16</cp:revision>
  <dcterms:created xsi:type="dcterms:W3CDTF">2020-10-03T05:11:09Z</dcterms:created>
  <dcterms:modified xsi:type="dcterms:W3CDTF">2021-10-12T02:15:27Z</dcterms:modified>
</cp:coreProperties>
</file>