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69" r:id="rId10"/>
    <p:sldId id="282" r:id="rId11"/>
    <p:sldId id="265" r:id="rId12"/>
    <p:sldId id="283" r:id="rId13"/>
    <p:sldId id="284" r:id="rId14"/>
    <p:sldId id="270" r:id="rId15"/>
    <p:sldId id="285" r:id="rId16"/>
    <p:sldId id="25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25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F2D0-1B26-4839-BA6A-B79E70A93EA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chmatfauzan/3311801036-dataminig_polibat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Vexpx9fOXw&amp;t=428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starbucks/starbucks-menu/data#_=_" TargetMode="External"/><Relationship Id="rId5" Type="http://schemas.openxmlformats.org/officeDocument/2006/relationships/hyperlink" Target="https://www.youtube.com/watch?v=oFBYHlzUcLU" TargetMode="External"/><Relationship Id="rId4" Type="http://schemas.openxmlformats.org/officeDocument/2006/relationships/hyperlink" Target="https://www.youtube.com/watch?v=OuOMSsbkm0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2566" y="1564513"/>
            <a:ext cx="441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Data Mining</a:t>
            </a:r>
            <a:endParaRPr lang="en-US" sz="3200" b="1" dirty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4126" y="4846648"/>
            <a:ext cx="695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https://github.com/rachmatfauzan/3311801036-dataminig-polibatam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3865" y="2149288"/>
            <a:ext cx="741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Clustering Nutrition Facts  for Food of Starbucks </a:t>
            </a:r>
            <a:endParaRPr lang="en-US" sz="24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413" y="2734063"/>
            <a:ext cx="4895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Rachmat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Fauzan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(3311801036)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Abduraffi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Naufal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(3311801039)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Andre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Tamini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Putra (3311801042)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Rezki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Janturi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Pratama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(3311801055)</a:t>
            </a:r>
            <a:endParaRPr lang="en-US" sz="2000" b="1" dirty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8469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2571" y="5205046"/>
            <a:ext cx="1617885" cy="88626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Dataset </a:t>
            </a:r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Awal</a:t>
            </a:r>
            <a:endParaRPr lang="en-US" sz="1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0985" y="3830126"/>
            <a:ext cx="2388153" cy="1072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Hapus</a:t>
            </a:r>
            <a:r>
              <a:rPr lang="en-US" sz="1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</a:t>
            </a:r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Kolom</a:t>
            </a:r>
            <a:r>
              <a:rPr lang="en-US" sz="1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Menu</a:t>
            </a:r>
            <a:endParaRPr lang="en-US" sz="1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33029" y="3703834"/>
            <a:ext cx="2527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Hasil</a:t>
            </a:r>
            <a:r>
              <a:rPr lang="en-US" sz="1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Data </a:t>
            </a:r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Normalisasi</a:t>
            </a:r>
            <a:endParaRPr lang="en-US" sz="1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24" y="1592449"/>
            <a:ext cx="5146281" cy="3436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0" y="497573"/>
            <a:ext cx="3190875" cy="3486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754" y="497573"/>
            <a:ext cx="3000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3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5449" y="3057621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Algoritma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K-Means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85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8066" y="1093558"/>
            <a:ext cx="4895557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Apa</a:t>
            </a:r>
            <a:r>
              <a:rPr lang="en-US" sz="22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2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itu</a:t>
            </a:r>
            <a:r>
              <a:rPr lang="en-US" sz="22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  </a:t>
            </a:r>
            <a:r>
              <a:rPr lang="en-US" sz="22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K-Means ? </a:t>
            </a:r>
            <a:endParaRPr lang="en-US" sz="2200" b="1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5844" y="2256189"/>
            <a:ext cx="5635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suatu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metode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penganalisaan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data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atau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metode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Data Mining yang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melakukan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proses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pemodelan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tanpa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supervisi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(unsupervised)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merupakan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salah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metode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melakukan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pengelompokan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data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dengan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sistem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partisi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pic>
        <p:nvPicPr>
          <p:cNvPr id="12" name="Picture 2" descr="partitional-clusteri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28" y="3385771"/>
            <a:ext cx="4350778" cy="28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7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" y="1334922"/>
            <a:ext cx="7314939" cy="2265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2" y="4694583"/>
            <a:ext cx="10070018" cy="1377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301" y="4051495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Membuat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Plot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762" y="652223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Melihat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Tabel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Clustering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" y="574888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Membuat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839" y="1334922"/>
            <a:ext cx="5478161" cy="5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2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449" y="3057621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Hasil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Mining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05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0838" y="3973917"/>
            <a:ext cx="3941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Plot </a:t>
            </a: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Partisi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6829" y="384937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Point Plot Original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44" y="307602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Plot Original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72" y="774309"/>
            <a:ext cx="4457700" cy="3009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16" y="826229"/>
            <a:ext cx="4651680" cy="2906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600" y="4418403"/>
            <a:ext cx="3519772" cy="22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2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59"/>
            <a:ext cx="12192000" cy="68546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88435" y="244405"/>
            <a:ext cx="4895557" cy="813941"/>
          </a:xfrm>
          <a:prstGeom prst="rect">
            <a:avLst/>
          </a:prstGeom>
          <a:noFill/>
          <a:effectLst>
            <a:outerShdw blurRad="50800" dist="50800" dir="4800000" algn="ctr" rotWithShape="0">
              <a:srgbClr val="000000">
                <a:alpha val="21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Kesimpulan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371986">
            <a:off x="-81385" y="3751070"/>
            <a:ext cx="2632157" cy="86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Jumlah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cluster = 3</a:t>
            </a:r>
            <a:endParaRPr lang="en-US" b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88" y="975602"/>
            <a:ext cx="4057650" cy="533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31881" y="482390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Tabel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Clustering</a:t>
            </a:r>
            <a:endParaRPr lang="en-US" sz="2000" b="1" dirty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006" y="5990737"/>
            <a:ext cx="1702192" cy="45133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12138" y="4185387"/>
            <a:ext cx="3685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Dengan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Penjabaran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Seperti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Berikut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Cluster 1 =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Nutrisi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Kurang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Baik</a:t>
            </a:r>
            <a:endParaRPr lang="en-US" sz="1600" b="1" dirty="0" smtClean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Cluster 2 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=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Nutrisi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Cukup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Baik</a:t>
            </a:r>
            <a:endParaRPr lang="en-US" sz="1600" b="1" dirty="0" smtClean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Cluster 3=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Nutrisi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Baik</a:t>
            </a:r>
            <a:endParaRPr lang="en-US" sz="1600" b="1" dirty="0" smtClean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108" y="1279327"/>
            <a:ext cx="4651680" cy="2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75365" y="130105"/>
            <a:ext cx="4895557" cy="813941"/>
          </a:xfrm>
          <a:prstGeom prst="rect">
            <a:avLst/>
          </a:prstGeom>
          <a:noFill/>
          <a:effectLst>
            <a:outerShdw blurRad="50800" dist="50800" dir="4800000" algn="ctr" rotWithShape="0">
              <a:srgbClr val="000000">
                <a:alpha val="21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Referensi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3" y="2339083"/>
            <a:ext cx="7460487" cy="4030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18313" y="1041400"/>
            <a:ext cx="761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www.youtube.com/watch?v=hVexpx9fOXw&amp;t=428s</a:t>
            </a:r>
            <a:endParaRPr lang="en-US" dirty="0" smtClean="0"/>
          </a:p>
          <a:p>
            <a:r>
              <a:rPr lang="en-US" dirty="0"/>
              <a:t>	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www.youtube.com/watch?v=OuOMSsbkm00</a:t>
            </a:r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www.youtube.com/watch?v=oFBYHlzUcLU</a:t>
            </a:r>
            <a:endParaRPr lang="en-US" dirty="0" smtClean="0"/>
          </a:p>
          <a:p>
            <a:r>
              <a:rPr lang="en-US" dirty="0" smtClean="0"/>
              <a:t>Link Data : </a:t>
            </a:r>
            <a:r>
              <a:rPr lang="en-US" dirty="0">
                <a:hlinkClick r:id="rId6"/>
              </a:rPr>
              <a:t>https://www.kaggle.com/starbucks/starbucks-menu/data#_=_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22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3"/>
            <a:ext cx="12204700" cy="6861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83153">
            <a:off x="1538857" y="3949128"/>
            <a:ext cx="4895557" cy="813941"/>
          </a:xfrm>
          <a:prstGeom prst="rect">
            <a:avLst/>
          </a:prstGeom>
          <a:noFill/>
          <a:effectLst>
            <a:outerShdw blurRad="50800" dist="50800" dir="4800000" algn="ctr" rotWithShape="0">
              <a:srgbClr val="000000">
                <a:alpha val="21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Thank You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59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242" y="960426"/>
            <a:ext cx="48955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Apa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itu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   </a:t>
            </a:r>
            <a:r>
              <a:rPr lang="en-US" sz="22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Clustering</a:t>
            </a:r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? </a:t>
            </a:r>
            <a:endParaRPr lang="en-US" sz="2000" b="1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7621" y="2305319"/>
            <a:ext cx="5534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Clustering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merupakan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proses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partisi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set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objek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ke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dalam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himpunan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bagian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disebut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dengan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cluster.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Objek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yang di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dalam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memiliki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kemiripan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karakteristik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antar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sama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lainnya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berbeda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dengan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 yang lain.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Partisi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tidak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dilakukan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secara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manual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melainkan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dengan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suatu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algoritma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clustering.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Oleh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karena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, clustering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sangat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berguna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bisa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menemukan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group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atau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kelompok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tidak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dikenal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dalam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</a:t>
            </a:r>
            <a:endParaRPr lang="en-US" sz="1600" b="1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1" name="Picture 2" descr="Hasil gambar untuk apa itu 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" y="2785825"/>
            <a:ext cx="45910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55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3"/>
            <a:ext cx="122047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149" y="2999287"/>
            <a:ext cx="5416651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Dataset Nutrition Fact Menu Of Starbucks</a:t>
            </a:r>
            <a:endParaRPr lang="en-US" sz="2000" b="1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93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44483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DataSet</a:t>
            </a:r>
            <a:r>
              <a:rPr lang="en-US" sz="2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Awal</a:t>
            </a:r>
            <a:endParaRPr lang="en-US" sz="2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8283" y="365125"/>
            <a:ext cx="4831348" cy="6086245"/>
          </a:xfrm>
          <a:prstGeom prst="rect">
            <a:avLst/>
          </a:prstGeom>
          <a:effectLst>
            <a:outerShdw blurRad="558800" dist="228600" sx="102000" sy="102000" algn="ctr" rotWithShape="0">
              <a:srgbClr val="000000">
                <a:alpha val="27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2351423">
            <a:off x="-1008647" y="3889290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Jumlah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= 114 data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44483" cy="13255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327255"/>
                </a:solidFill>
                <a:latin typeface="Lato" panose="020F0502020204030203" pitchFamily="34" charset="0"/>
              </a:rPr>
              <a:t>DataSet</a:t>
            </a:r>
            <a:r>
              <a:rPr lang="en-US" sz="2800" b="1" dirty="0">
                <a:solidFill>
                  <a:srgbClr val="327255"/>
                </a:solidFill>
                <a:latin typeface="Lato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Diambil</a:t>
            </a:r>
            <a:endParaRPr lang="en-US" sz="2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351423">
            <a:off x="-1008647" y="3858897"/>
            <a:ext cx="4895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Jumlah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= 50  data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93" y="365125"/>
            <a:ext cx="3804981" cy="6119446"/>
          </a:xfrm>
          <a:prstGeom prst="rect">
            <a:avLst/>
          </a:prstGeom>
          <a:effectLst>
            <a:outerShdw blurRad="558800" dist="228600" sx="102000" sy="102000" algn="ctr" rotWithShape="0">
              <a:srgbClr val="000000">
                <a:alpha val="2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69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3"/>
            <a:ext cx="122047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149" y="2999287"/>
            <a:ext cx="5416651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Proses Data Mining</a:t>
            </a:r>
          </a:p>
        </p:txBody>
      </p:sp>
    </p:spTree>
    <p:extLst>
      <p:ext uri="{BB962C8B-B14F-4D97-AF65-F5344CB8AC3E}">
        <p14:creationId xmlns:p14="http://schemas.microsoft.com/office/powerpoint/2010/main" val="318565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2704" y="1066715"/>
            <a:ext cx="8473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1. Set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lokasi_kerja</a:t>
            </a:r>
            <a:endParaRPr lang="en-US" sz="2000" b="1" dirty="0" smtClean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2.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Installasi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aket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yang </a:t>
            </a:r>
            <a:r>
              <a:rPr lang="en-US" sz="2000" b="1" dirty="0" err="1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iperlukan</a:t>
            </a:r>
            <a:endParaRPr lang="en-US" sz="2000" b="1" dirty="0" smtClean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3. Set-library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4. Import-data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5.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Duplikat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untuk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menghilangkan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string di table Menu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6.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Normalisasi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7.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Membuat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dengan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metode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K-means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8.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Buat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plot diagram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9.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Buat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point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pada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plot diagram agar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mudah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dibaca</a:t>
            </a:r>
            <a:endParaRPr lang="en-US" sz="2000" b="1" dirty="0" smtClean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10.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Tampilkan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tabel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menu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untuk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melihat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ada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di cluster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yg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mana </a:t>
            </a:r>
            <a:endParaRPr lang="en-US" sz="2000" b="1" dirty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66835" y="1673"/>
            <a:ext cx="3044483" cy="1325563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Langkah</a:t>
            </a:r>
            <a:r>
              <a:rPr lang="en-US" sz="32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</a:t>
            </a:r>
            <a:r>
              <a:rPr lang="en-US" sz="32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Kerja</a:t>
            </a:r>
            <a:endParaRPr lang="en-US" sz="32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1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3" y="435486"/>
            <a:ext cx="8124825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72" y="864772"/>
            <a:ext cx="4705350" cy="1647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1972" y="1897134"/>
            <a:ext cx="3163911" cy="196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1" y="5093431"/>
            <a:ext cx="9398000" cy="140023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7489" y="5415693"/>
            <a:ext cx="3044483" cy="1325563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Normalisasi</a:t>
            </a:r>
            <a:endParaRPr lang="en-US" sz="32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51888" y="72830"/>
            <a:ext cx="3044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Import Dataset</a:t>
            </a:r>
            <a:endParaRPr lang="en-US" sz="32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27409" y="2094082"/>
            <a:ext cx="576776" cy="2692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384206" y="2228727"/>
            <a:ext cx="1878329" cy="51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Hilangkan</a:t>
            </a:r>
            <a:r>
              <a:rPr lang="en-US" sz="1200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Kolom</a:t>
            </a:r>
            <a:r>
              <a:rPr lang="en-US" sz="1200" dirty="0" smtClean="0">
                <a:solidFill>
                  <a:srgbClr val="333333"/>
                </a:solidFill>
                <a:latin typeface="Lato" panose="020F0502020204030203" pitchFamily="34" charset="0"/>
              </a:rPr>
              <a:t> Menu</a:t>
            </a:r>
            <a:endParaRPr lang="en-US" sz="1200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2250" y="5304519"/>
            <a:ext cx="3163911" cy="196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449" y="3057621"/>
            <a:ext cx="489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View</a:t>
            </a:r>
            <a:r>
              <a:rPr lang="en-US" sz="22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</a:t>
            </a:r>
            <a:endParaRPr lang="en-US" sz="22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91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298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Roboto</vt:lpstr>
      <vt:lpstr>Office Theme</vt:lpstr>
      <vt:lpstr>PowerPoint Presentation</vt:lpstr>
      <vt:lpstr>PowerPoint Presentation</vt:lpstr>
      <vt:lpstr>PowerPoint Presentation</vt:lpstr>
      <vt:lpstr>DataSet Awal</vt:lpstr>
      <vt:lpstr>DataSet Diambil</vt:lpstr>
      <vt:lpstr>PowerPoint Presentation</vt:lpstr>
      <vt:lpstr>Langkah Kerja</vt:lpstr>
      <vt:lpstr>Normalisasi</vt:lpstr>
      <vt:lpstr>PowerPoint Presentation</vt:lpstr>
      <vt:lpstr>Dataset Awal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91</cp:revision>
  <dcterms:created xsi:type="dcterms:W3CDTF">2019-12-01T13:23:08Z</dcterms:created>
  <dcterms:modified xsi:type="dcterms:W3CDTF">2019-12-05T03:54:05Z</dcterms:modified>
</cp:coreProperties>
</file>