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925" y="2026946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Sistem</a:t>
            </a:r>
            <a:r>
              <a:rPr lang="en-US" sz="4400" dirty="0">
                <a:solidFill>
                  <a:schemeClr val="tx1"/>
                </a:solidFill>
              </a:rPr>
              <a:t> payroll (salary.id)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19546" y="3641287"/>
            <a:ext cx="9566276" cy="11212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ABDURRAFI NAUFAL (3311801039)</a:t>
            </a:r>
          </a:p>
          <a:p>
            <a:r>
              <a:rPr lang="en-US" sz="1400" dirty="0">
                <a:solidFill>
                  <a:schemeClr val="tx1"/>
                </a:solidFill>
              </a:rPr>
              <a:t>AXEL AGATHA (3311801033)</a:t>
            </a:r>
          </a:p>
          <a:p>
            <a:r>
              <a:rPr lang="en-US" sz="1400" dirty="0">
                <a:solidFill>
                  <a:schemeClr val="tx1"/>
                </a:solidFill>
              </a:rPr>
              <a:t>DINI ANISA (</a:t>
            </a:r>
            <a:r>
              <a:rPr lang="en-US" sz="1400" dirty="0"/>
              <a:t>3311811056)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Skenario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 Case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772AB4-90BA-45AE-BA38-1C72871D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985" y="2020815"/>
            <a:ext cx="8258204" cy="53403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Ada 2 </a:t>
            </a:r>
            <a:r>
              <a:rPr lang="en-US" sz="1800" dirty="0" err="1"/>
              <a:t>aktor</a:t>
            </a:r>
            <a:r>
              <a:rPr lang="id-ID" sz="1800" dirty="0"/>
              <a:t> </a:t>
            </a:r>
            <a:r>
              <a:rPr lang="en-US" sz="1800" dirty="0" err="1"/>
              <a:t>yaitu</a:t>
            </a:r>
            <a:r>
              <a:rPr lang="en-US" sz="1800" dirty="0"/>
              <a:t>:</a:t>
            </a:r>
            <a:endParaRPr lang="id-ID" sz="1800" dirty="0"/>
          </a:p>
          <a:p>
            <a:pPr lvl="0">
              <a:buNone/>
            </a:pPr>
            <a:r>
              <a:rPr lang="id-ID" sz="1800" dirty="0"/>
              <a:t>A. </a:t>
            </a:r>
            <a:r>
              <a:rPr lang="en-US" sz="1800" dirty="0"/>
              <a:t>Admin</a:t>
            </a:r>
            <a:endParaRPr lang="id-ID" sz="1800" dirty="0"/>
          </a:p>
          <a:p>
            <a:pPr>
              <a:buNone/>
            </a:pPr>
            <a:r>
              <a:rPr lang="id-ID" sz="1800" dirty="0"/>
              <a:t>        </a:t>
            </a:r>
            <a:r>
              <a:rPr lang="en-US" sz="1800" dirty="0" err="1"/>
              <a:t>Merupakanseseorang</a:t>
            </a:r>
            <a:r>
              <a:rPr lang="en-US" sz="1800" dirty="0"/>
              <a:t> yang </a:t>
            </a:r>
            <a:r>
              <a:rPr lang="en-US" sz="1800" dirty="0" err="1"/>
              <a:t>mengatur</a:t>
            </a:r>
            <a:r>
              <a:rPr lang="en-US" sz="1800" dirty="0"/>
              <a:t> system </a:t>
            </a:r>
            <a:r>
              <a:rPr lang="en-US" sz="1800" dirty="0" err="1"/>
              <a:t>ini</a:t>
            </a:r>
            <a:r>
              <a:rPr lang="en-US" sz="1800" dirty="0"/>
              <a:t>.</a:t>
            </a:r>
            <a:endParaRPr lang="id-ID" sz="1800" dirty="0"/>
          </a:p>
          <a:p>
            <a:pPr lvl="0">
              <a:buNone/>
            </a:pPr>
            <a:r>
              <a:rPr lang="id-ID" sz="1800" dirty="0"/>
              <a:t>B. </a:t>
            </a:r>
            <a:r>
              <a:rPr lang="en-US" sz="1800" dirty="0" err="1"/>
              <a:t>Pegawai</a:t>
            </a:r>
            <a:endParaRPr lang="id-ID" sz="1800" dirty="0"/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Merupakanseseorang</a:t>
            </a:r>
            <a:r>
              <a:rPr lang="en-US" sz="1800" dirty="0"/>
              <a:t> yang</a:t>
            </a:r>
            <a:r>
              <a:rPr lang="id-ID" sz="1800" dirty="0"/>
              <a:t> </a:t>
            </a:r>
            <a:r>
              <a:rPr lang="en-US" sz="1800" dirty="0" err="1"/>
              <a:t>memberikan</a:t>
            </a:r>
            <a:r>
              <a:rPr lang="id-ID" sz="1800" dirty="0"/>
              <a:t> </a:t>
            </a:r>
            <a:r>
              <a:rPr lang="en-US" sz="1800" dirty="0" err="1"/>
              <a:t>jasa</a:t>
            </a:r>
            <a:r>
              <a:rPr lang="id-ID" sz="1800" dirty="0"/>
              <a:t> 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kepada</a:t>
            </a:r>
            <a:r>
              <a:rPr lang="id-ID" sz="1800" dirty="0"/>
              <a:t> </a:t>
            </a:r>
            <a:r>
              <a:rPr lang="en-US" sz="1800" dirty="0" err="1"/>
              <a:t>perusahan</a:t>
            </a:r>
            <a:r>
              <a:rPr lang="en-US" sz="1800" dirty="0"/>
              <a:t>.</a:t>
            </a:r>
            <a:endParaRPr lang="id-ID" sz="1200" dirty="0"/>
          </a:p>
          <a:p>
            <a:pPr>
              <a:buNone/>
            </a:pP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D789-D214-491E-A3EE-21940EA2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Skenario</a:t>
            </a:r>
            <a:r>
              <a:rPr lang="en-US" dirty="0"/>
              <a:t> Data </a:t>
            </a:r>
            <a:r>
              <a:rPr lang="en-US" dirty="0" err="1"/>
              <a:t>Pegawai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CBBD-961B-4A6A-85E7-94AB95682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598CBE-48C1-4DB9-B678-FB76DC84F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90034"/>
              </p:ext>
            </p:extLst>
          </p:nvPr>
        </p:nvGraphicFramePr>
        <p:xfrm>
          <a:off x="946472" y="2466452"/>
          <a:ext cx="524229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d-ID" dirty="0"/>
                        <a:t>AKSI AKTOR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APLIKASI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r>
                        <a:rPr lang="id-ID" dirty="0"/>
                        <a:t>1.Membuka menu data</a:t>
                      </a:r>
                      <a:r>
                        <a:rPr lang="id-ID" baseline="0" dirty="0"/>
                        <a:t> pegawai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2. Menampilkan</a:t>
                      </a:r>
                      <a:r>
                        <a:rPr lang="id-ID" baseline="0" dirty="0"/>
                        <a:t> data pegawai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r>
                        <a:rPr lang="id-ID" dirty="0"/>
                        <a:t>3. Menambahka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r>
                        <a:rPr lang="id-ID" dirty="0"/>
                        <a:t>4. Mengedi</a:t>
                      </a:r>
                      <a:r>
                        <a:rPr lang="id-ID" baseline="0" dirty="0"/>
                        <a:t>t data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r>
                        <a:rPr lang="id-ID" dirty="0"/>
                        <a:t>5. Menghapus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601CB3-0034-44C7-A8D5-B905C087B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13961"/>
              </p:ext>
            </p:extLst>
          </p:nvPr>
        </p:nvGraphicFramePr>
        <p:xfrm>
          <a:off x="6493565" y="2466452"/>
          <a:ext cx="5029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749">
                <a:tc>
                  <a:txBody>
                    <a:bodyPr/>
                    <a:lstStyle/>
                    <a:p>
                      <a:r>
                        <a:rPr lang="id-ID" dirty="0"/>
                        <a:t>AKSI AKTOR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APLIKASI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r>
                        <a:rPr lang="id-ID" dirty="0"/>
                        <a:t>1.Membuka menu data</a:t>
                      </a:r>
                      <a:r>
                        <a:rPr lang="id-ID" baseline="0" dirty="0"/>
                        <a:t> gaji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2. Menampilkan</a:t>
                      </a:r>
                      <a:r>
                        <a:rPr lang="id-ID" baseline="0" dirty="0"/>
                        <a:t> data gaji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r>
                        <a:rPr lang="id-ID" dirty="0"/>
                        <a:t>3. Menambahka data gaji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r>
                        <a:rPr lang="id-ID" dirty="0"/>
                        <a:t>4. Mengedi</a:t>
                      </a:r>
                      <a:r>
                        <a:rPr lang="id-ID" baseline="0" dirty="0"/>
                        <a:t>t data gaji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r>
                        <a:rPr lang="id-ID" dirty="0"/>
                        <a:t>5. Menghapus data gaji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6.</a:t>
                      </a:r>
                      <a:r>
                        <a:rPr lang="id-ID" baseline="0" dirty="0"/>
                        <a:t> Laporan slip gaji 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85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8F-84D7-4AFE-ADCB-4C0DB511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D8F745-A685-4F3C-84DF-C0CED49C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2A4DB1-D17A-496F-9759-771B7B7B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520" y="690428"/>
            <a:ext cx="6864959" cy="553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0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1416-B485-46A2-9812-F1B166FA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A8980-8E1D-4852-8CF3-96F427038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07" y="538923"/>
            <a:ext cx="7695594" cy="564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8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8BBD-78DE-407F-8E18-C8B22CCD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44" y="0"/>
            <a:ext cx="10058400" cy="1371600"/>
          </a:xfrm>
        </p:spPr>
        <p:txBody>
          <a:bodyPr>
            <a:normAutofit/>
          </a:bodyPr>
          <a:lstStyle/>
          <a:p>
            <a:r>
              <a:rPr lang="en-US" sz="3200" dirty="0"/>
              <a:t>Class Diagram</a:t>
            </a:r>
            <a:endParaRPr lang="en-ID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B24C7F-3FDE-4757-8FDA-8A2DC4C9A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153" y="480832"/>
            <a:ext cx="8064195" cy="6155081"/>
          </a:xfrm>
        </p:spPr>
      </p:pic>
    </p:spTree>
    <p:extLst>
      <p:ext uri="{BB962C8B-B14F-4D97-AF65-F5344CB8AC3E}">
        <p14:creationId xmlns:p14="http://schemas.microsoft.com/office/powerpoint/2010/main" val="375857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FB1C-4FB7-4087-901F-12015ABE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95" y="0"/>
            <a:ext cx="100584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Diagram Activity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4F63F1-7AEC-42B0-9A2D-D079D5CF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91" y="222132"/>
            <a:ext cx="5221357" cy="6413736"/>
          </a:xfrm>
        </p:spPr>
      </p:pic>
    </p:spTree>
    <p:extLst>
      <p:ext uri="{BB962C8B-B14F-4D97-AF65-F5344CB8AC3E}">
        <p14:creationId xmlns:p14="http://schemas.microsoft.com/office/powerpoint/2010/main" val="93337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EA05-58A3-4A5C-89EC-07506D1C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10917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E.pptx" id="{5330A5D3-B581-4B4A-9313-9275B6EF2E52}" vid="{516C64E9-C0AA-46DA-9991-9C0EC881A8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Floral Flourish</Template>
  <TotalTime>0</TotalTime>
  <Words>125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Avenir Next LT Pro</vt:lpstr>
      <vt:lpstr>Avenir Next LT Pro Light</vt:lpstr>
      <vt:lpstr>Garamond</vt:lpstr>
      <vt:lpstr>SavonVTI</vt:lpstr>
      <vt:lpstr>Sistem payroll (salary.id)</vt:lpstr>
      <vt:lpstr>Skenario Use Case</vt:lpstr>
      <vt:lpstr>Skenario Data Pegawai</vt:lpstr>
      <vt:lpstr>Use Case</vt:lpstr>
      <vt:lpstr>Sequence Diagram</vt:lpstr>
      <vt:lpstr>Class Diagram</vt:lpstr>
      <vt:lpstr>Diagram Activity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2019-11-29T06:35:13Z</dcterms:created>
  <dcterms:modified xsi:type="dcterms:W3CDTF">2019-11-29T06:48:40Z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2019-11-08T21:51:09.5186951Z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ead959c1-46ea-4075-bcf1-ecef2f2fc6bd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