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6" r:id="rId4"/>
  </p:sldMasterIdLst>
  <p:notesMasterIdLst>
    <p:notesMasterId r:id="rId17"/>
  </p:notesMasterIdLst>
  <p:handoutMasterIdLst>
    <p:handoutMasterId r:id="rId18"/>
  </p:handoutMasterIdLst>
  <p:sldIdLst>
    <p:sldId id="299" r:id="rId5"/>
    <p:sldId id="300" r:id="rId6"/>
    <p:sldId id="295" r:id="rId7"/>
    <p:sldId id="273" r:id="rId8"/>
    <p:sldId id="308" r:id="rId9"/>
    <p:sldId id="294" r:id="rId10"/>
    <p:sldId id="280" r:id="rId11"/>
    <p:sldId id="285" r:id="rId12"/>
    <p:sldId id="296" r:id="rId13"/>
    <p:sldId id="293" r:id="rId14"/>
    <p:sldId id="298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75BAC4-A042-4B36-B15A-DC6B25C00FE3}">
          <p14:sldIdLst>
            <p14:sldId id="299"/>
            <p14:sldId id="300"/>
            <p14:sldId id="295"/>
            <p14:sldId id="273"/>
            <p14:sldId id="308"/>
            <p14:sldId id="294"/>
            <p14:sldId id="280"/>
            <p14:sldId id="285"/>
            <p14:sldId id="296"/>
            <p14:sldId id="293"/>
          </p14:sldIdLst>
        </p14:section>
        <p14:section name="Appendix" id="{24166053-2F1E-42B3-89AC-80958751667D}">
          <p14:sldIdLst>
            <p14:sldId id="298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1A"/>
    <a:srgbClr val="D9D9D9"/>
    <a:srgbClr val="B3B3B3"/>
    <a:srgbClr val="737373"/>
    <a:srgbClr val="804D00"/>
    <a:srgbClr val="472E81"/>
    <a:srgbClr val="407030"/>
    <a:srgbClr val="497F37"/>
    <a:srgbClr val="97BD26"/>
    <a:srgbClr val="FFA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9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ABFCF9-3774-7D0F-F698-349E11A5BF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73F8-C7BF-630E-B6E1-F7D633C2F9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35486-DB6A-4DA7-BB33-6152A98998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81D41-0A15-59FF-DD22-0CD059E4BD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06DCD-2996-92C3-17BF-1E720C447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D98F-2595-4456-8D01-1D297ADC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8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CD5B5-FDC3-46E1-8B66-F011527640D3}" type="datetimeFigureOut">
              <a:rPr kumimoji="1" lang="ja-JP" altLang="en-US" smtClean="0"/>
              <a:t>2025/5/5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0C092-0666-411F-9CA5-4D1BB547B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32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BF4E6DB-61C2-4788-A98D-043317817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622" y="2952511"/>
            <a:ext cx="11346103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Simple Presentation (Title Slide </a:t>
            </a:r>
            <a:r>
              <a:rPr kumimoji="1" lang="en-US" altLang="ja-JP"/>
              <a:t>1)</a:t>
            </a:r>
            <a:endParaRPr kumimoji="1" lang="en-US" altLang="ja-JP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7B963CD6-0134-4688-B2BB-BF9B9156E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623" y="3538926"/>
            <a:ext cx="113365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15" name="AutoShape 66">
            <a:extLst>
              <a:ext uri="{FF2B5EF4-FFF2-40B4-BE49-F238E27FC236}">
                <a16:creationId xmlns:a16="http://schemas.microsoft.com/office/drawing/2014/main" id="{A8CC837F-F4B5-38A2-E5D9-36E1D8FD8CD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13435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cxnSp>
        <p:nvCxnSpPr>
          <p:cNvPr id="2" name="直線コネクタ 16">
            <a:extLst>
              <a:ext uri="{FF2B5EF4-FFF2-40B4-BE49-F238E27FC236}">
                <a16:creationId xmlns:a16="http://schemas.microsoft.com/office/drawing/2014/main" id="{3550037D-F254-F67D-3F10-936FBC868F96}"/>
              </a:ext>
            </a:extLst>
          </p:cNvPr>
          <p:cNvCxnSpPr>
            <a:cxnSpLocks/>
          </p:cNvCxnSpPr>
          <p:nvPr/>
        </p:nvCxnSpPr>
        <p:spPr>
          <a:xfrm>
            <a:off x="431801" y="2889868"/>
            <a:ext cx="11328401" cy="0"/>
          </a:xfrm>
          <a:prstGeom prst="line">
            <a:avLst/>
          </a:prstGeom>
          <a:ln w="38100">
            <a:solidFill>
              <a:srgbClr val="B6001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13">
            <a:extLst>
              <a:ext uri="{FF2B5EF4-FFF2-40B4-BE49-F238E27FC236}">
                <a16:creationId xmlns:a16="http://schemas.microsoft.com/office/drawing/2014/main" id="{9E346ADF-723F-F9FE-BD42-D75785CF5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118" y="6599238"/>
            <a:ext cx="1936749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639E47C7-CCF9-0A9B-A7FF-B012F9A669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8143" y="479104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72E49EF-72DA-F97E-162F-05EDE1336E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68143" y="519625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2585D213-4D72-E94F-FFED-14219F5439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68143" y="560146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523BBDCF-92B6-89E1-64A9-80DDE98F8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143" y="600667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18011E5-19DA-A3C5-3D52-89C2C309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757702" y="376363"/>
            <a:ext cx="2120398" cy="1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66">
            <a:extLst>
              <a:ext uri="{FF2B5EF4-FFF2-40B4-BE49-F238E27FC236}">
                <a16:creationId xmlns:a16="http://schemas.microsoft.com/office/drawing/2014/main" id="{A8CC837F-F4B5-38A2-E5D9-36E1D8FD8C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13435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14BEF09B-1854-8006-6D73-A3C7944EB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118" y="6599238"/>
            <a:ext cx="1936749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83AF5F0F-2399-62E0-8FB0-73F3383B00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8303" y="561448"/>
            <a:ext cx="8227985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err="1"/>
              <a:t>Astemo</a:t>
            </a:r>
            <a:r>
              <a:rPr kumimoji="1" lang="ja-JP" altLang="en-US" dirty="0"/>
              <a:t> </a:t>
            </a:r>
            <a:r>
              <a:rPr kumimoji="1" lang="en-US" altLang="ja-JP" dirty="0"/>
              <a:t>Visual (Title Slide)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5631F52E-2C95-5E54-3AF4-492A1C677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5316" y="5081660"/>
            <a:ext cx="3370430" cy="4052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35B5036-7422-D596-759F-5C11E93DDF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5316" y="5486870"/>
            <a:ext cx="3370430" cy="299667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94A47A8-06E8-B7B3-8F06-5199B2F4C1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5316" y="5828282"/>
            <a:ext cx="3370430" cy="299667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/>
              <a:t>Name of Group Company</a:t>
            </a:r>
            <a:endParaRPr kumimoji="1" lang="ja-JP" alt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C019EA9-E2B8-EDF6-C149-A9DBD9C1A3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15316" y="6146718"/>
            <a:ext cx="3370430" cy="299667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829C24A-7C3D-C1B3-E1C1-9DA462A2B4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780" y="1147863"/>
            <a:ext cx="8227985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54BD11E-29AF-8A07-057D-B9C49362A5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701" y="375984"/>
            <a:ext cx="2120400" cy="10454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52B45F5-F8E3-D27A-EA14-F7A0A2CD68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46570" y="1556799"/>
            <a:ext cx="9670403" cy="54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7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 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FCE6419-C5DA-4252-A971-9BF5B21942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3"/>
          <a:stretch/>
        </p:blipFill>
        <p:spPr>
          <a:xfrm>
            <a:off x="0" y="-5741"/>
            <a:ext cx="9556376" cy="2858866"/>
          </a:xfrm>
          <a:prstGeom prst="rect">
            <a:avLst/>
          </a:prstGeom>
        </p:spPr>
      </p:pic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BF4E6DB-61C2-4788-A98D-043317817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622" y="2952511"/>
            <a:ext cx="11346103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err="1"/>
              <a:t>Astemo</a:t>
            </a:r>
            <a:r>
              <a:rPr kumimoji="1" lang="ja-JP" altLang="en-US" dirty="0"/>
              <a:t> </a:t>
            </a:r>
            <a:r>
              <a:rPr kumimoji="1" lang="en-US" altLang="ja-JP" dirty="0"/>
              <a:t>Visual (Title Slide</a:t>
            </a:r>
            <a:r>
              <a:rPr kumimoji="1" lang="ja-JP" altLang="en-US" dirty="0"/>
              <a:t> </a:t>
            </a:r>
            <a:r>
              <a:rPr kumimoji="1" lang="en-US" altLang="ja-JP" dirty="0"/>
              <a:t>2)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7FCE7EF4-5714-4B87-8AF4-6AD1364211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8143" y="479104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95215871-F38F-42F3-8D26-E2B94A3ECD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68143" y="519625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F9C0AC5A-F727-4EAE-AAA1-91E0FD810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68143" y="560146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EA03A2E4-5A54-4BC2-B19B-FE3E486F89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143" y="600667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7B963CD6-0134-4688-B2BB-BF9B9156E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623" y="3538926"/>
            <a:ext cx="113365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15" name="AutoShape 66">
            <a:extLst>
              <a:ext uri="{FF2B5EF4-FFF2-40B4-BE49-F238E27FC236}">
                <a16:creationId xmlns:a16="http://schemas.microsoft.com/office/drawing/2014/main" id="{A8CC837F-F4B5-38A2-E5D9-36E1D8FD8C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13435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14BEF09B-1854-8006-6D73-A3C7944EB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118" y="6599238"/>
            <a:ext cx="1936749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pic>
        <p:nvPicPr>
          <p:cNvPr id="2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9A68324E-1E53-B8EC-7DE4-2DB7D00481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3"/>
          <a:stretch/>
        </p:blipFill>
        <p:spPr>
          <a:xfrm>
            <a:off x="0" y="-5741"/>
            <a:ext cx="9556376" cy="2858866"/>
          </a:xfrm>
          <a:prstGeom prst="rect">
            <a:avLst/>
          </a:prstGeom>
        </p:spPr>
      </p:pic>
      <p:pic>
        <p:nvPicPr>
          <p:cNvPr id="4" name="図 6">
            <a:extLst>
              <a:ext uri="{FF2B5EF4-FFF2-40B4-BE49-F238E27FC236}">
                <a16:creationId xmlns:a16="http://schemas.microsoft.com/office/drawing/2014/main" id="{41760124-9A80-DFF7-3D4A-7A6225C6E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757702" y="376363"/>
            <a:ext cx="2120398" cy="1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4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2206997"/>
            <a:ext cx="11159068" cy="492443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r>
              <a:rPr kumimoji="1" lang="ja-JP" altLang="en-US" dirty="0"/>
              <a:t>　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1801" y="3016498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1. Section 1</a:t>
            </a:r>
            <a:endParaRPr kumimoji="1" lang="ja-JP" alt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1" y="3449325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2. Section 2</a:t>
            </a:r>
            <a:endParaRPr kumimoji="1" lang="ja-JP" alt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1" y="3882151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3. Section 3</a:t>
            </a:r>
            <a:endParaRPr kumimoji="1" lang="ja-JP" alt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314978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4. Section 4</a:t>
            </a:r>
            <a:endParaRPr kumimoji="1" lang="ja-JP" alt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1" y="4747803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5. Section 5</a:t>
            </a:r>
            <a:endParaRPr kumimoji="1" lang="ja-JP" alt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1801" y="5180634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X. Section X</a:t>
            </a:r>
            <a:endParaRPr kumimoji="1" lang="ja-JP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655101" y="65502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 smtClean="0"/>
              <a:t>‹#›</a:t>
            </a:fld>
            <a:endParaRPr lang="en-US" sz="1800"/>
          </a:p>
        </p:txBody>
      </p:sp>
      <p:sp>
        <p:nvSpPr>
          <p:cNvPr id="19" name="AutoShape 66">
            <a:extLst>
              <a:ext uri="{FF2B5EF4-FFF2-40B4-BE49-F238E27FC236}">
                <a16:creationId xmlns:a16="http://schemas.microsoft.com/office/drawing/2014/main" id="{5D815DCD-C4A2-37B2-00D6-E1A391AA2C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13435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cxnSp>
        <p:nvCxnSpPr>
          <p:cNvPr id="4" name="直線コネクタ 16">
            <a:extLst>
              <a:ext uri="{FF2B5EF4-FFF2-40B4-BE49-F238E27FC236}">
                <a16:creationId xmlns:a16="http://schemas.microsoft.com/office/drawing/2014/main" id="{762E6D35-4182-5CCD-4E2A-866C5C60D01B}"/>
              </a:ext>
            </a:extLst>
          </p:cNvPr>
          <p:cNvCxnSpPr>
            <a:cxnSpLocks/>
          </p:cNvCxnSpPr>
          <p:nvPr userDrawn="1"/>
        </p:nvCxnSpPr>
        <p:spPr>
          <a:xfrm>
            <a:off x="431801" y="2770996"/>
            <a:ext cx="11328401" cy="0"/>
          </a:xfrm>
          <a:prstGeom prst="line">
            <a:avLst/>
          </a:prstGeom>
          <a:ln w="38100">
            <a:solidFill>
              <a:srgbClr val="B6001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3">
            <a:extLst>
              <a:ext uri="{FF2B5EF4-FFF2-40B4-BE49-F238E27FC236}">
                <a16:creationId xmlns:a16="http://schemas.microsoft.com/office/drawing/2014/main" id="{0BB483EE-B958-54AB-2255-750783A4CD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54118" y="6599238"/>
            <a:ext cx="1936749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pic>
        <p:nvPicPr>
          <p:cNvPr id="5" name="図 6">
            <a:extLst>
              <a:ext uri="{FF2B5EF4-FFF2-40B4-BE49-F238E27FC236}">
                <a16:creationId xmlns:a16="http://schemas.microsoft.com/office/drawing/2014/main" id="{3EC09ECA-4DD8-41C6-3D4D-88384B920B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7702" y="376363"/>
            <a:ext cx="2120398" cy="1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1801" y="3016498"/>
            <a:ext cx="113284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X. Section X</a:t>
            </a:r>
            <a:endParaRPr kumimoji="1" lang="ja-JP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9654118" y="6599238"/>
            <a:ext cx="1936749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55101" y="65502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 smtClean="0"/>
              <a:t>‹#›</a:t>
            </a:fld>
            <a:endParaRPr lang="en-US" sz="1800"/>
          </a:p>
        </p:txBody>
      </p:sp>
      <p:sp>
        <p:nvSpPr>
          <p:cNvPr id="14" name="AutoShape 66">
            <a:extLst>
              <a:ext uri="{FF2B5EF4-FFF2-40B4-BE49-F238E27FC236}">
                <a16:creationId xmlns:a16="http://schemas.microsoft.com/office/drawing/2014/main" id="{3EFB23D8-5BA1-3608-F26C-EE0D9CC364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13435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cxnSp>
        <p:nvCxnSpPr>
          <p:cNvPr id="4" name="直線コネクタ 16">
            <a:extLst>
              <a:ext uri="{FF2B5EF4-FFF2-40B4-BE49-F238E27FC236}">
                <a16:creationId xmlns:a16="http://schemas.microsoft.com/office/drawing/2014/main" id="{34BBC381-0E4A-F2A2-BA9F-3475856FA773}"/>
              </a:ext>
            </a:extLst>
          </p:cNvPr>
          <p:cNvCxnSpPr>
            <a:cxnSpLocks/>
          </p:cNvCxnSpPr>
          <p:nvPr/>
        </p:nvCxnSpPr>
        <p:spPr>
          <a:xfrm>
            <a:off x="431801" y="2889868"/>
            <a:ext cx="11328401" cy="0"/>
          </a:xfrm>
          <a:prstGeom prst="line">
            <a:avLst/>
          </a:prstGeom>
          <a:ln w="38100">
            <a:solidFill>
              <a:srgbClr val="B6001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6">
            <a:extLst>
              <a:ext uri="{FF2B5EF4-FFF2-40B4-BE49-F238E27FC236}">
                <a16:creationId xmlns:a16="http://schemas.microsoft.com/office/drawing/2014/main" id="{59DC9CAB-10DE-95F7-9CBC-ADCEFFA87B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7702" y="376363"/>
            <a:ext cx="2120398" cy="1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B73FC26-ABD8-AD69-FA38-3FFCDC0B5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587" y="186566"/>
            <a:ext cx="9637140" cy="492443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8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" name="AutoShape 66"/>
          <p:cNvSpPr>
            <a:spLocks noChangeArrowheads="1"/>
          </p:cNvSpPr>
          <p:nvPr/>
        </p:nvSpPr>
        <p:spPr bwMode="gray">
          <a:xfrm>
            <a:off x="5517599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655101" y="65502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 smtClean="0"/>
              <a:t>‹#›</a:t>
            </a:fld>
            <a:endParaRPr lang="en-US" sz="1800"/>
          </a:p>
        </p:txBody>
      </p:sp>
      <p:cxnSp>
        <p:nvCxnSpPr>
          <p:cNvPr id="4" name="直線コネクタ 16">
            <a:extLst>
              <a:ext uri="{FF2B5EF4-FFF2-40B4-BE49-F238E27FC236}">
                <a16:creationId xmlns:a16="http://schemas.microsoft.com/office/drawing/2014/main" id="{B8A50DC3-BC55-CF19-07A1-60C6D901F438}"/>
              </a:ext>
            </a:extLst>
          </p:cNvPr>
          <p:cNvCxnSpPr>
            <a:cxnSpLocks/>
          </p:cNvCxnSpPr>
          <p:nvPr userDrawn="1"/>
        </p:nvCxnSpPr>
        <p:spPr>
          <a:xfrm>
            <a:off x="0" y="840523"/>
            <a:ext cx="12192000" cy="0"/>
          </a:xfrm>
          <a:prstGeom prst="line">
            <a:avLst/>
          </a:prstGeom>
          <a:ln w="38100">
            <a:solidFill>
              <a:srgbClr val="B6001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13">
            <a:extLst>
              <a:ext uri="{FF2B5EF4-FFF2-40B4-BE49-F238E27FC236}">
                <a16:creationId xmlns:a16="http://schemas.microsoft.com/office/drawing/2014/main" id="{93872030-EBDE-56ED-5D03-C3605B2AF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118" y="6599238"/>
            <a:ext cx="1936749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AE4822F-2C5C-F908-945A-B956511A91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83941" y="16068"/>
            <a:ext cx="1612799" cy="7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2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F4DE1F2-7654-BE60-2645-A1C2ECBAE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18706" y="2405537"/>
            <a:ext cx="4154588" cy="2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(no br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9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6.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6"/>
          <p:cNvSpPr>
            <a:spLocks noChangeArrowheads="1"/>
          </p:cNvSpPr>
          <p:nvPr/>
        </p:nvSpPr>
        <p:spPr bwMode="gray">
          <a:xfrm>
            <a:off x="5517599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264587" y="159801"/>
            <a:ext cx="9637140" cy="517064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lang="en-US" altLang="ja-JP" sz="2800" b="1" baseline="0" smtClean="0">
                <a:solidFill>
                  <a:schemeClr val="tx1"/>
                </a:solidFill>
                <a:ea typeface="Meiryo UI" panose="020B0604030504040204" pitchFamily="50" charset="-128"/>
                <a:cs typeface="Arial" charset="0"/>
              </a:defRPr>
            </a:lvl1pPr>
          </a:lstStyle>
          <a:p>
            <a:r>
              <a:rPr lang="en-US" altLang="ja-JP" b="1" dirty="0">
                <a:latin typeface="+mj-lt"/>
                <a:ea typeface="ＭＳ Ｐゴシック" pitchFamily="50" charset="-128"/>
                <a:cs typeface="Arial" charset="0"/>
              </a:rPr>
              <a:t>Slide Title</a:t>
            </a:r>
            <a:endParaRPr lang="ja-JP" alt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655101" y="65502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 smtClean="0"/>
              <a:t>‹#›</a:t>
            </a:fld>
            <a:endParaRPr lang="en-US" sz="1800"/>
          </a:p>
        </p:txBody>
      </p:sp>
      <p:cxnSp>
        <p:nvCxnSpPr>
          <p:cNvPr id="4" name="直線コネクタ 16">
            <a:extLst>
              <a:ext uri="{FF2B5EF4-FFF2-40B4-BE49-F238E27FC236}">
                <a16:creationId xmlns:a16="http://schemas.microsoft.com/office/drawing/2014/main" id="{B8A50DC3-BC55-CF19-07A1-60C6D901F438}"/>
              </a:ext>
            </a:extLst>
          </p:cNvPr>
          <p:cNvCxnSpPr>
            <a:cxnSpLocks/>
          </p:cNvCxnSpPr>
          <p:nvPr/>
        </p:nvCxnSpPr>
        <p:spPr>
          <a:xfrm>
            <a:off x="0" y="840523"/>
            <a:ext cx="12192000" cy="0"/>
          </a:xfrm>
          <a:prstGeom prst="line">
            <a:avLst/>
          </a:prstGeom>
          <a:ln w="38100">
            <a:solidFill>
              <a:srgbClr val="B6001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3">
            <a:extLst>
              <a:ext uri="{FF2B5EF4-FFF2-40B4-BE49-F238E27FC236}">
                <a16:creationId xmlns:a16="http://schemas.microsoft.com/office/drawing/2014/main" id="{08FDF5FA-2AE2-D53B-EE02-6AE241805C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54118" y="6599238"/>
            <a:ext cx="1936749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pic>
        <p:nvPicPr>
          <p:cNvPr id="3" name="図 5">
            <a:extLst>
              <a:ext uri="{FF2B5EF4-FFF2-40B4-BE49-F238E27FC236}">
                <a16:creationId xmlns:a16="http://schemas.microsoft.com/office/drawing/2014/main" id="{84764EAB-18F5-ADE1-0CE3-51AFA15311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83941" y="16068"/>
            <a:ext cx="1612799" cy="7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2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84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5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reuse-import-slides-from-another-presentation-c67671cd-386b-45dd-a1b4-1e656458bb8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itachigroup.sharepoint.com/sites/GlobalGateway/SitePages/ja/Template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A215-E4ED-ADAC-AADE-816B8F3A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set Astemo template as default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8A523-7F62-04D5-EFCA-387E5180AB7C}"/>
              </a:ext>
            </a:extLst>
          </p:cNvPr>
          <p:cNvSpPr txBox="1"/>
          <p:nvPr/>
        </p:nvSpPr>
        <p:spPr>
          <a:xfrm>
            <a:off x="3950893" y="1622254"/>
            <a:ext cx="7908026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With this PowerPoint presentation open and active, </a:t>
            </a:r>
            <a:r>
              <a:rPr lang="en-US" sz="1600" b="1" dirty="0"/>
              <a:t>click the Design ribbon in the PowerPoint menu above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en-US" sz="1600" dirty="0"/>
              <a:t>In the “Themes” section, </a:t>
            </a:r>
            <a:r>
              <a:rPr lang="en-US" sz="1600" b="1" dirty="0"/>
              <a:t>click the down arrow with the horizontal line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en-US" sz="1600" dirty="0"/>
              <a:t>The “Themes” section will expand. </a:t>
            </a:r>
            <a:r>
              <a:rPr lang="en-US" sz="1600" b="1" dirty="0"/>
              <a:t>Click “Save Current Theme...”</a:t>
            </a:r>
            <a:r>
              <a:rPr lang="en-US" sz="1600" dirty="0"/>
              <a:t> at the bottom. </a:t>
            </a:r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en-US" sz="1600" dirty="0"/>
              <a:t>When the save box dialog opens, </a:t>
            </a:r>
            <a:r>
              <a:rPr lang="en-US" sz="1600" b="1" dirty="0"/>
              <a:t>hit save</a:t>
            </a:r>
            <a:r>
              <a:rPr lang="en-US" sz="1600" dirty="0"/>
              <a:t>. (The file name doesn’t matter)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FF7AC-6847-4F99-3734-622924945E3A}"/>
              </a:ext>
            </a:extLst>
          </p:cNvPr>
          <p:cNvSpPr txBox="1"/>
          <p:nvPr/>
        </p:nvSpPr>
        <p:spPr>
          <a:xfrm>
            <a:off x="0" y="866136"/>
            <a:ext cx="12192000" cy="595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8640" tIns="91440" rIns="365760" bIns="91440" rtlCol="0" anchor="ctr">
            <a:noAutofit/>
          </a:bodyPr>
          <a:lstStyle/>
          <a:p>
            <a:pPr algn="ctr"/>
            <a:r>
              <a:rPr kumimoji="1" lang="en-US" altLang="ja-JP" sz="2000" b="1" spc="-20" dirty="0"/>
              <a:t>Please immediately set this new theme as the default—it will save time in the long run.</a:t>
            </a:r>
            <a:endParaRPr kumimoji="1" lang="ja-JP" altLang="en-US" sz="2000" b="1" spc="-2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C0382-BBE1-79B1-C24C-BDD698B2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069"/>
          <a:stretch/>
        </p:blipFill>
        <p:spPr>
          <a:xfrm>
            <a:off x="191682" y="1631681"/>
            <a:ext cx="3440960" cy="5432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8762DE-8136-FD13-55E7-9805251A7ABF}"/>
              </a:ext>
            </a:extLst>
          </p:cNvPr>
          <p:cNvSpPr/>
          <p:nvPr/>
        </p:nvSpPr>
        <p:spPr>
          <a:xfrm>
            <a:off x="1046377" y="1791093"/>
            <a:ext cx="263951" cy="160255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135BCD-3CEB-9698-1C16-426565D770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73" t="2638"/>
          <a:stretch/>
        </p:blipFill>
        <p:spPr>
          <a:xfrm>
            <a:off x="191682" y="2439026"/>
            <a:ext cx="3465812" cy="4644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0AAC56-6CDA-3A1B-13E2-5C5EAE51BA31}"/>
              </a:ext>
            </a:extLst>
          </p:cNvPr>
          <p:cNvSpPr/>
          <p:nvPr/>
        </p:nvSpPr>
        <p:spPr>
          <a:xfrm>
            <a:off x="3412397" y="2743201"/>
            <a:ext cx="263951" cy="160255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A4D21E-217A-0E4C-A37D-AF5A352573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9747"/>
          <a:stretch/>
        </p:blipFill>
        <p:spPr>
          <a:xfrm>
            <a:off x="227306" y="3169923"/>
            <a:ext cx="3185091" cy="1431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FB448B6-F906-E8D5-AD6D-8D723247A289}"/>
              </a:ext>
            </a:extLst>
          </p:cNvPr>
          <p:cNvSpPr/>
          <p:nvPr/>
        </p:nvSpPr>
        <p:spPr>
          <a:xfrm>
            <a:off x="217879" y="4384050"/>
            <a:ext cx="753083" cy="188865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C4DDB9-9881-F043-AB30-E1ADCA84D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79" y="4854805"/>
            <a:ext cx="3334823" cy="173453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2C1A11-9693-D76C-F36B-DB23216D4B37}"/>
              </a:ext>
            </a:extLst>
          </p:cNvPr>
          <p:cNvSpPr/>
          <p:nvPr/>
        </p:nvSpPr>
        <p:spPr>
          <a:xfrm>
            <a:off x="2604433" y="6391045"/>
            <a:ext cx="468708" cy="151157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63A6DD8-700F-DD69-FC4E-F1FBA677A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2179" y="2457411"/>
            <a:ext cx="20005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0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40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8B8DB125-31BE-8872-1455-530C98F695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5859" y="4443259"/>
            <a:ext cx="2520000" cy="540000"/>
          </a:xfrm>
          <a:prstGeom prst="rect">
            <a:avLst/>
          </a:prstGeom>
          <a:solidFill>
            <a:srgbClr val="737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D70A719A-F6D5-EE87-B6D5-634696C999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5859" y="4985944"/>
            <a:ext cx="2520000" cy="5400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99787B78-9292-E4A9-AB04-112F5C5F1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5859" y="5528630"/>
            <a:ext cx="2520000" cy="540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CEC39C-673E-F344-BBF6-DFEB6B5975B5}"/>
              </a:ext>
            </a:extLst>
          </p:cNvPr>
          <p:cNvGrpSpPr/>
          <p:nvPr/>
        </p:nvGrpSpPr>
        <p:grpSpPr>
          <a:xfrm>
            <a:off x="427032" y="1073763"/>
            <a:ext cx="1366838" cy="925513"/>
            <a:chOff x="427032" y="1073763"/>
            <a:chExt cx="1366838" cy="925513"/>
          </a:xfrm>
        </p:grpSpPr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CC9512C-EF0C-6491-BAA8-4783780D669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427032" y="1073763"/>
              <a:ext cx="1366838" cy="925513"/>
            </a:xfrm>
            <a:prstGeom prst="rect">
              <a:avLst/>
            </a:prstGeom>
            <a:solidFill>
              <a:srgbClr val="B1000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/>
                <a:ea typeface="Meiryo UI"/>
                <a:cs typeface="+mn-cs"/>
              </a:endParaRP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1E089496-D7DC-2BD3-BC82-70125BF0830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7032" y="1111863"/>
              <a:ext cx="1147763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itchFamily="34" charset="0"/>
                  <a:ea typeface="Meiryo UI"/>
                  <a:cs typeface="+mn-cs"/>
                </a:rPr>
                <a:t>Astemo</a:t>
              </a:r>
              <a:r>
                <a:rPr kumimoji="0" lang="en-US" altLang="ja-JP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itchFamily="34" charset="0"/>
                  <a:ea typeface="Meiryo UI"/>
                  <a:cs typeface="+mn-cs"/>
                </a:rPr>
                <a:t> Red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itchFamily="34" charset="0"/>
                  <a:ea typeface="Meiryo UI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pt-BR" altLang="ja-JP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C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 0/100/85/30</a:t>
              </a:r>
            </a:p>
            <a:p>
              <a:pPr marL="0" marR="0" lvl="0" indent="0" algn="l" defTabSz="9144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pt-BR" altLang="ja-JP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R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 1</a:t>
              </a:r>
              <a:r>
                <a:rPr kumimoji="1" lang="en-US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82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/0/</a:t>
              </a:r>
              <a:r>
                <a:rPr kumimoji="1" lang="en-US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26</a:t>
              </a:r>
              <a:endParaRPr kumimoji="1" lang="pt-BR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pt-BR" altLang="ja-JP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H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 #</a:t>
              </a:r>
              <a:r>
                <a:rPr kumimoji="1" lang="en-US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B6001A</a:t>
              </a:r>
              <a:endParaRPr kumimoji="1" lang="pt-BR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FB360C-99AB-CD74-13AB-8939E59CE8BE}"/>
              </a:ext>
            </a:extLst>
          </p:cNvPr>
          <p:cNvGrpSpPr/>
          <p:nvPr/>
        </p:nvGrpSpPr>
        <p:grpSpPr>
          <a:xfrm>
            <a:off x="1869708" y="2059176"/>
            <a:ext cx="1366838" cy="925513"/>
            <a:chOff x="1869708" y="2059176"/>
            <a:chExt cx="1366838" cy="925513"/>
          </a:xfrm>
        </p:grpSpPr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71A87AA8-25EA-CB9A-0A35-C47AF1E847B4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869708" y="2059176"/>
              <a:ext cx="1366838" cy="92551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/>
                <a:ea typeface="Meiryo UI"/>
                <a:cs typeface="+mn-cs"/>
              </a:endParaRP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ED1639FE-436A-34F1-8B75-24CBFC15B5B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72477" y="2113489"/>
              <a:ext cx="1032655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itchFamily="34" charset="0"/>
                  <a:ea typeface="Meiryo UI"/>
                  <a:cs typeface="+mn-cs"/>
                </a:rPr>
                <a:t>Black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Meiryo UI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pt-BR" altLang="ja-JP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C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 0/0/0/100</a:t>
              </a:r>
            </a:p>
            <a:p>
              <a:pPr marL="0" marR="0" lvl="0" indent="0" algn="l" defTabSz="9144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pt-BR" altLang="ja-JP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R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 0/0/0</a:t>
              </a:r>
            </a:p>
            <a:p>
              <a:pPr marL="0" marR="0" lvl="0" indent="0" algn="l" defTabSz="9144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pt-BR" altLang="ja-JP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H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 #000000 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FFFFF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976F17-D7C6-3D6E-3390-94D055E1D668}"/>
              </a:ext>
            </a:extLst>
          </p:cNvPr>
          <p:cNvGrpSpPr/>
          <p:nvPr/>
        </p:nvGrpSpPr>
        <p:grpSpPr>
          <a:xfrm>
            <a:off x="425859" y="2049428"/>
            <a:ext cx="1366838" cy="925513"/>
            <a:chOff x="425859" y="2049428"/>
            <a:chExt cx="1366838" cy="925513"/>
          </a:xfrm>
        </p:grpSpPr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AE13F59F-D0AF-05F2-EF87-7F072CD1291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425859" y="2049428"/>
              <a:ext cx="1366838" cy="9255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/>
                <a:ea typeface="Meiryo UI"/>
                <a:cs typeface="+mn-cs"/>
              </a:endParaRPr>
            </a:p>
          </p:txBody>
        </p:sp>
        <p:sp>
          <p:nvSpPr>
            <p:cNvPr id="23" name="Text Box 26">
              <a:extLst>
                <a:ext uri="{FF2B5EF4-FFF2-40B4-BE49-F238E27FC236}">
                  <a16:creationId xmlns:a16="http://schemas.microsoft.com/office/drawing/2014/main" id="{4025528C-D9FD-0BFE-1F05-44E098FF688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5859" y="2087528"/>
              <a:ext cx="864339" cy="794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Tahoma" pitchFamily="34" charset="0"/>
                  <a:ea typeface="Meiryo UI"/>
                  <a:cs typeface="+mn-cs"/>
                </a:rPr>
                <a:t>White </a:t>
              </a:r>
            </a:p>
            <a:p>
              <a:pPr marL="0" marR="0" lvl="0" indent="0" algn="l" defTabSz="9144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pt-BR" altLang="ja-JP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pt-BR" altLang="ja-JP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Meiryo UI"/>
                  <a:cs typeface="+mn-cs"/>
                </a:rPr>
                <a:t>C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Meiryo UI"/>
                  <a:cs typeface="+mn-cs"/>
                </a:rPr>
                <a:t> 0/0/0/0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Meiryo UI"/>
                  <a:cs typeface="+mn-cs"/>
                </a:rPr>
                <a:t>/30</a:t>
              </a:r>
            </a:p>
            <a:p>
              <a:pPr marL="0" marR="0" lvl="0" indent="0" algn="l" defTabSz="9144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pt-BR" altLang="ja-JP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Meiryo UI"/>
                  <a:cs typeface="+mn-cs"/>
                </a:rPr>
                <a:t>R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Meiryo UI"/>
                  <a:cs typeface="+mn-cs"/>
                </a:rPr>
                <a:t> 255/255/255</a:t>
              </a:r>
            </a:p>
            <a:p>
              <a:pPr marL="0" marR="0" lvl="0" indent="0" algn="l" defTabSz="914400" rtl="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pt-BR" altLang="ja-JP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Meiryo UI"/>
                  <a:cs typeface="+mn-cs"/>
                </a:rPr>
                <a:t>H</a:t>
              </a:r>
              <a:r>
                <a:rPr kumimoji="1" lang="pt-BR" altLang="ja-JP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Meiryo UI"/>
                  <a:cs typeface="+mn-cs"/>
                </a:rPr>
                <a:t> #FFFFFF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itchFamily="34" charset="0"/>
                  <a:ea typeface="Meiryo UI"/>
                  <a:cs typeface="+mn-cs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31BA5C5-7BD9-D62E-DCDF-5B98CDEFC33D}"/>
              </a:ext>
            </a:extLst>
          </p:cNvPr>
          <p:cNvSpPr txBox="1"/>
          <p:nvPr/>
        </p:nvSpPr>
        <p:spPr>
          <a:xfrm>
            <a:off x="395230" y="3039427"/>
            <a:ext cx="29931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Primary color palette</a:t>
            </a:r>
            <a:endParaRPr kumimoji="0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803D39-4F94-6638-8A23-B30CD7A1BDF9}"/>
              </a:ext>
            </a:extLst>
          </p:cNvPr>
          <p:cNvCxnSpPr>
            <a:cxnSpLocks/>
          </p:cNvCxnSpPr>
          <p:nvPr/>
        </p:nvCxnSpPr>
        <p:spPr>
          <a:xfrm>
            <a:off x="462919" y="3064797"/>
            <a:ext cx="324338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0">
            <a:extLst>
              <a:ext uri="{FF2B5EF4-FFF2-40B4-BE49-F238E27FC236}">
                <a16:creationId xmlns:a16="http://schemas.microsoft.com/office/drawing/2014/main" id="{2DBBED72-AA49-0759-D295-BE4656CD2D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5859" y="4443259"/>
            <a:ext cx="841897" cy="24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Meiryo UI"/>
                <a:cs typeface="+mn-cs"/>
              </a:rPr>
              <a:t>Gray 55%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796D28C9-6619-EA52-B1BE-7C2E9FCA8B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5854" y="3896578"/>
            <a:ext cx="2520000" cy="540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F30B0DA7-5CFE-C6C2-E410-D0203F1201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5854" y="3896578"/>
            <a:ext cx="952505" cy="24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Meiryo UI"/>
                <a:cs typeface="+mn-cs"/>
              </a:rPr>
              <a:t>Gray 70%   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F1E7FECA-62A7-9D77-8FC9-1F23AD8A61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5859" y="5528630"/>
            <a:ext cx="841897" cy="24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Tahoma" pitchFamily="34" charset="0"/>
                <a:ea typeface="Meiryo UI"/>
                <a:cs typeface="+mn-cs"/>
              </a:rPr>
              <a:t>Gray 15%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D545190E-0D97-7B27-B1CF-917B12DA0D4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5859" y="4985944"/>
            <a:ext cx="841897" cy="24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Tahoma" pitchFamily="34" charset="0"/>
                <a:ea typeface="Meiryo UI"/>
                <a:cs typeface="+mn-cs"/>
              </a:rPr>
              <a:t>Gray 30%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9AC148-9F76-A651-934D-781BF5F748C7}"/>
              </a:ext>
            </a:extLst>
          </p:cNvPr>
          <p:cNvGraphicFramePr>
            <a:graphicFrameLocks noGrp="1"/>
          </p:cNvGraphicFramePr>
          <p:nvPr/>
        </p:nvGraphicFramePr>
        <p:xfrm>
          <a:off x="4439210" y="1073763"/>
          <a:ext cx="7191219" cy="4955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317">
                  <a:extLst>
                    <a:ext uri="{9D8B030D-6E8A-4147-A177-3AD203B41FA5}">
                      <a16:colId xmlns:a16="http://schemas.microsoft.com/office/drawing/2014/main" val="4034193258"/>
                    </a:ext>
                  </a:extLst>
                </a:gridCol>
                <a:gridCol w="1027317">
                  <a:extLst>
                    <a:ext uri="{9D8B030D-6E8A-4147-A177-3AD203B41FA5}">
                      <a16:colId xmlns:a16="http://schemas.microsoft.com/office/drawing/2014/main" val="3910719593"/>
                    </a:ext>
                  </a:extLst>
                </a:gridCol>
                <a:gridCol w="1027317">
                  <a:extLst>
                    <a:ext uri="{9D8B030D-6E8A-4147-A177-3AD203B41FA5}">
                      <a16:colId xmlns:a16="http://schemas.microsoft.com/office/drawing/2014/main" val="23245"/>
                    </a:ext>
                  </a:extLst>
                </a:gridCol>
                <a:gridCol w="1027317">
                  <a:extLst>
                    <a:ext uri="{9D8B030D-6E8A-4147-A177-3AD203B41FA5}">
                      <a16:colId xmlns:a16="http://schemas.microsoft.com/office/drawing/2014/main" val="1591918700"/>
                    </a:ext>
                  </a:extLst>
                </a:gridCol>
                <a:gridCol w="1027317">
                  <a:extLst>
                    <a:ext uri="{9D8B030D-6E8A-4147-A177-3AD203B41FA5}">
                      <a16:colId xmlns:a16="http://schemas.microsoft.com/office/drawing/2014/main" val="632409886"/>
                    </a:ext>
                  </a:extLst>
                </a:gridCol>
                <a:gridCol w="1027317">
                  <a:extLst>
                    <a:ext uri="{9D8B030D-6E8A-4147-A177-3AD203B41FA5}">
                      <a16:colId xmlns:a16="http://schemas.microsoft.com/office/drawing/2014/main" val="4190861341"/>
                    </a:ext>
                  </a:extLst>
                </a:gridCol>
                <a:gridCol w="1027317">
                  <a:extLst>
                    <a:ext uri="{9D8B030D-6E8A-4147-A177-3AD203B41FA5}">
                      <a16:colId xmlns:a16="http://schemas.microsoft.com/office/drawing/2014/main" val="175018935"/>
                    </a:ext>
                  </a:extLst>
                </a:gridCol>
              </a:tblGrid>
              <a:tr h="676046"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18/24/0/0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204/192/232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#CCC0E8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35/18/0/0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162/189/230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#A2BDE6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D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34/0/0/0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157/223/252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#9DDFFC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DF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dirty="0">
                          <a:latin typeface="+mn-lt"/>
                        </a:rPr>
                        <a:t>C 30/1/42/0</a:t>
                      </a:r>
                    </a:p>
                    <a:p>
                      <a:r>
                        <a:rPr kumimoji="1" lang="pt-BR" altLang="ja-JP" sz="800" dirty="0">
                          <a:latin typeface="+mn-lt"/>
                        </a:rPr>
                        <a:t>R 182/218/169</a:t>
                      </a:r>
                    </a:p>
                    <a:p>
                      <a:r>
                        <a:rPr kumimoji="1" lang="pt-BR" altLang="ja-JP" sz="800" dirty="0">
                          <a:latin typeface="+mn-lt"/>
                        </a:rPr>
                        <a:t>H #B6DAA9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A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15/0/43/0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220/238/167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#DCEEA7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E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8/9/29/0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234/222/186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#EADEBA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E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0/15/41/0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255/217/159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#FFD99F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62798"/>
                  </a:ext>
                </a:extLst>
              </a:tr>
              <a:tr h="676046"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33/42/0/0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170/150/217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#AA96D9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6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222222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222222"/>
                          </a:solidFill>
                          <a:latin typeface="HelveticaNeue"/>
                        </a:rPr>
                        <a:t>61/36/0/0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222222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222222"/>
                          </a:solidFill>
                          <a:latin typeface="HelveticaNeue"/>
                        </a:rPr>
                        <a:t>100/145/213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222222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222222"/>
                          </a:solidFill>
                          <a:latin typeface="HelveticaNeue"/>
                        </a:rPr>
                        <a:t>#6491D5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1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54/2/0/0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91/202/250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#5BCAFA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C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dirty="0">
                          <a:latin typeface="+mn-lt"/>
                        </a:rPr>
                        <a:t>C 52/2/74/0</a:t>
                      </a:r>
                    </a:p>
                    <a:p>
                      <a:r>
                        <a:rPr kumimoji="1" lang="pt-BR" altLang="ja-JP" sz="800" dirty="0">
                          <a:latin typeface="+mn-lt"/>
                        </a:rPr>
                        <a:t>R 133/194/112</a:t>
                      </a:r>
                    </a:p>
                    <a:p>
                      <a:r>
                        <a:rPr kumimoji="1" lang="pt-BR" altLang="ja-JP" sz="800" dirty="0">
                          <a:latin typeface="+mn-lt"/>
                        </a:rPr>
                        <a:t>H #85C270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2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26/0/72/0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197/226/109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#C5E26D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2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15/18/52/0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220/200/140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#DCC88C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C8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latin typeface="+mn-lt"/>
                        </a:rPr>
                        <a:t> 0/28/72/0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latin typeface="+mn-lt"/>
                        </a:rPr>
                        <a:t> 255/191/96</a:t>
                      </a:r>
                    </a:p>
                    <a:p>
                      <a:r>
                        <a:rPr kumimoji="1" lang="pt-BR" altLang="ja-JP" sz="800" b="1" dirty="0"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latin typeface="+mn-lt"/>
                        </a:rPr>
                        <a:t> #FFBF60</a:t>
                      </a:r>
                      <a:endParaRPr kumimoji="1" lang="ja-JP" altLang="en-US" sz="8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F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406183"/>
                  </a:ext>
                </a:extLst>
              </a:tr>
              <a:tr h="676046"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54/64/0/0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136/107/202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#886BCA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6B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84/62/0/0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50/103/183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#3267B7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7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65/12/0/0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26/181/248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#1AB5F8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B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C 70/17/100/2</a:t>
                      </a:r>
                    </a:p>
                    <a:p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R 90/157/67</a:t>
                      </a:r>
                    </a:p>
                    <a:p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H #5A9D43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9D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37/0/99/0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173/215/50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#ADD732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7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21/27/75/0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206/178/95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#CEB25F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2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0/40/96/0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255/166/32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#FFA620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48497"/>
                  </a:ext>
                </a:extLst>
              </a:tr>
              <a:tr h="89881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kumimoji="1" lang="en-US" altLang="ja-JP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Violet</a:t>
                      </a:r>
                    </a:p>
                    <a:p>
                      <a:pPr>
                        <a:lnSpc>
                          <a:spcPts val="800"/>
                        </a:lnSpc>
                      </a:pPr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b="0" dirty="0">
                          <a:solidFill>
                            <a:schemeClr val="bg1"/>
                          </a:solidFill>
                          <a:latin typeface="+mn-lt"/>
                        </a:rPr>
                        <a:t> 64/74/0/0</a:t>
                      </a:r>
                    </a:p>
                    <a:p>
                      <a:pPr>
                        <a:lnSpc>
                          <a:spcPts val="800"/>
                        </a:lnSpc>
                      </a:pPr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b="0" dirty="0">
                          <a:solidFill>
                            <a:schemeClr val="bg1"/>
                          </a:solidFill>
                          <a:latin typeface="+mn-lt"/>
                        </a:rPr>
                        <a:t> 118/86/194</a:t>
                      </a:r>
                    </a:p>
                    <a:p>
                      <a:pPr>
                        <a:lnSpc>
                          <a:spcPts val="800"/>
                        </a:lnSpc>
                      </a:pPr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b="0" dirty="0">
                          <a:solidFill>
                            <a:schemeClr val="bg1"/>
                          </a:solidFill>
                          <a:latin typeface="+mn-lt"/>
                        </a:rPr>
                        <a:t> #7656C2</a:t>
                      </a:r>
                    </a:p>
                    <a:p>
                      <a:pPr>
                        <a:lnSpc>
                          <a:spcPts val="800"/>
                        </a:lnSpc>
                      </a:pPr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P</a:t>
                      </a:r>
                      <a:r>
                        <a:rPr kumimoji="1" lang="pt-BR" altLang="ja-JP" sz="800" b="0" dirty="0">
                          <a:solidFill>
                            <a:schemeClr val="bg1"/>
                          </a:solidFill>
                          <a:latin typeface="+mn-lt"/>
                        </a:rPr>
                        <a:t> 814C</a:t>
                      </a:r>
                      <a:endParaRPr kumimoji="1" lang="ja-JP" altLang="en-US" sz="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56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92/72/9/1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42/87/154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#2A579A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7455C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Meiryo UI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57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Sky Blue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71/19/0/0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7/166/235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#07A6EB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2925C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Meiryo UI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A6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Meiryo UI"/>
                          <a:cs typeface="+mn-cs"/>
                        </a:rPr>
                        <a:t>Green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75/29/100/14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73/127/55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#497F37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364C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Meiryo UI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7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Meiryo UI"/>
                          <a:cs typeface="+mn-cs"/>
                        </a:rPr>
                        <a:t>Leaf green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47/7/100/0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151/189/38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#97BD26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376C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Meiryo UI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D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Meiryo UI"/>
                          <a:cs typeface="+mn-cs"/>
                        </a:rPr>
                        <a:t>Gold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24/31/87/1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198/166/71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#C6A647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7407C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Meiryo UI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A6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Meiryo UI"/>
                          <a:cs typeface="+mn-cs"/>
                        </a:rPr>
                        <a:t>Orange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0/46/100/0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255/155/0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#FF9B00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1" lang="pt-BR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137C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Meiryo UI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67331"/>
                  </a:ext>
                </a:extLst>
              </a:tr>
              <a:tr h="676046"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73/83/0/0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100/65/180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#6441B4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41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96/78/20/6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36/75/133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#244B85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B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79/31/3/0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6/144/203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#0690CB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0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76/34/100/22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64/112/48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#407030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70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54/17/100/1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134/168/33</a:t>
                      </a:r>
                    </a:p>
                    <a:p>
                      <a:r>
                        <a:rPr kumimoji="1" lang="pt-BR" altLang="ja-JP" sz="800" b="1" dirty="0">
                          <a:solidFill>
                            <a:schemeClr val="bg1"/>
                          </a:solidFill>
                          <a:latin typeface="+mn-lt"/>
                        </a:rPr>
                        <a:t>H</a:t>
                      </a:r>
                      <a:r>
                        <a:rPr kumimoji="1" lang="pt-BR" altLang="ja-JP" sz="800" dirty="0">
                          <a:solidFill>
                            <a:schemeClr val="bg1"/>
                          </a:solidFill>
                          <a:latin typeface="+mn-lt"/>
                        </a:rPr>
                        <a:t> #86A821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8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30/36/96/4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181/150/56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#B59638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963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11/54/100/1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223/134/0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#DF8600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8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466585"/>
                  </a:ext>
                </a:extLst>
              </a:tr>
              <a:tr h="67604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90/99/13/3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71/46/129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#472E81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2E8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99/84/36/27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26/54/95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#1A365F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65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92/56/25/5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4/103/145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#046791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79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78/38/100/32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55/96/41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#376029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2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64/34/100/18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96/120/24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#607818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781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37/43/99/12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152/128/48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#9B8030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03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22/59/100/6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191/115/0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#BF7300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7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29970"/>
                  </a:ext>
                </a:extLst>
              </a:tr>
              <a:tr h="67604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93/99/37/37</a:t>
                      </a:r>
                    </a:p>
                    <a:p>
                      <a:pPr algn="l"/>
                      <a:r>
                        <a:rPr lang="en-US" altLang="ja-JP" sz="800" b="1" i="0" u="none" strike="noStrike" baseline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>
                          <a:solidFill>
                            <a:srgbClr val="FFFFFF"/>
                          </a:solidFill>
                          <a:latin typeface="HelveticaNeue"/>
                        </a:rPr>
                        <a:t>43/28/77</a:t>
                      </a:r>
                      <a:endParaRPr lang="en-US" altLang="ja-JP" sz="800" b="0" i="0" u="none" strike="noStrike" baseline="0" dirty="0">
                        <a:solidFill>
                          <a:srgbClr val="FFFFFF"/>
                        </a:solidFill>
                        <a:latin typeface="HelveticaNeue"/>
                      </a:endParaRP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#2B1C4D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B1C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94/82/48/57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16/32/57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#102039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0203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98/71/44/34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3/62/87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#033E57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33E5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>
                          <a:solidFill>
                            <a:srgbClr val="FFFFFF"/>
                          </a:solidFill>
                          <a:latin typeface="HelveticaNeue"/>
                        </a:rPr>
                        <a:t>77/48/94/56</a:t>
                      </a:r>
                      <a:endParaRPr lang="en-US" altLang="ja-JP" sz="800" b="0" i="0" u="none" strike="noStrike" baseline="0" dirty="0">
                        <a:solidFill>
                          <a:srgbClr val="FFFFFF"/>
                        </a:solidFill>
                        <a:latin typeface="HelveticaNeue"/>
                      </a:endParaRP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37/64/28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#25401C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5401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69/48/100/49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57/72/14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#39480E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9480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49/53/100/36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103/85/32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#675520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7552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C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36/66/100/32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R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128/77/0</a:t>
                      </a:r>
                    </a:p>
                    <a:p>
                      <a:pPr algn="l"/>
                      <a:r>
                        <a:rPr lang="en-US" altLang="ja-JP" sz="800" b="1" i="0" u="none" strike="noStrike" baseline="0" dirty="0">
                          <a:solidFill>
                            <a:srgbClr val="FFFFFF"/>
                          </a:solidFill>
                          <a:latin typeface="HelveticaNeue-Bold"/>
                        </a:rPr>
                        <a:t>H </a:t>
                      </a:r>
                      <a:r>
                        <a:rPr lang="en-US" altLang="ja-JP" sz="800" b="0" i="0" u="none" strike="noStrike" baseline="0" dirty="0">
                          <a:solidFill>
                            <a:srgbClr val="FFFFFF"/>
                          </a:solidFill>
                          <a:latin typeface="HelveticaNeue"/>
                        </a:rPr>
                        <a:t>#804D00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04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430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C80473-36B9-37D1-99EF-56D1177FC04C}"/>
              </a:ext>
            </a:extLst>
          </p:cNvPr>
          <p:cNvSpPr txBox="1"/>
          <p:nvPr/>
        </p:nvSpPr>
        <p:spPr>
          <a:xfrm>
            <a:off x="362106" y="6129184"/>
            <a:ext cx="29931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Neutral color palette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28E31C-9B8B-57B9-7C29-7D26F148D784}"/>
              </a:ext>
            </a:extLst>
          </p:cNvPr>
          <p:cNvCxnSpPr>
            <a:cxnSpLocks/>
          </p:cNvCxnSpPr>
          <p:nvPr/>
        </p:nvCxnSpPr>
        <p:spPr>
          <a:xfrm>
            <a:off x="429795" y="6154554"/>
            <a:ext cx="324338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C2A5C9-47DD-A9FA-63CE-CC90F4FF3D03}"/>
              </a:ext>
            </a:extLst>
          </p:cNvPr>
          <p:cNvSpPr txBox="1"/>
          <p:nvPr/>
        </p:nvSpPr>
        <p:spPr>
          <a:xfrm>
            <a:off x="4220011" y="6129184"/>
            <a:ext cx="29931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Secondary color palette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F29862-E5AB-D83F-AB18-88308A5D7F8F}"/>
              </a:ext>
            </a:extLst>
          </p:cNvPr>
          <p:cNvCxnSpPr>
            <a:cxnSpLocks/>
          </p:cNvCxnSpPr>
          <p:nvPr/>
        </p:nvCxnSpPr>
        <p:spPr>
          <a:xfrm>
            <a:off x="4287700" y="6154554"/>
            <a:ext cx="754408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77EA3B-151F-F01A-26E5-A8FDC756115F}"/>
              </a:ext>
            </a:extLst>
          </p:cNvPr>
          <p:cNvSpPr txBox="1"/>
          <p:nvPr/>
        </p:nvSpPr>
        <p:spPr>
          <a:xfrm>
            <a:off x="1501266" y="3966523"/>
            <a:ext cx="116571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C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 0/0/0/0/70</a:t>
            </a: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R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 77/77/77</a:t>
            </a: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H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 #4D4D4D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4C5CAC-8D14-4824-F84F-9CF0FCC6DF19}"/>
              </a:ext>
            </a:extLst>
          </p:cNvPr>
          <p:cNvSpPr txBox="1"/>
          <p:nvPr/>
        </p:nvSpPr>
        <p:spPr>
          <a:xfrm>
            <a:off x="1501266" y="4513204"/>
            <a:ext cx="116571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C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 0/0/0/0/</a:t>
            </a:r>
            <a:r>
              <a:rPr kumimoji="1" lang="pt-BR" altLang="ja-JP" sz="800" dirty="0">
                <a:solidFill>
                  <a:schemeClr val="bg1"/>
                </a:solidFill>
                <a:latin typeface="Arial"/>
                <a:ea typeface="Meiryo UI"/>
              </a:rPr>
              <a:t>55</a:t>
            </a:r>
            <a:endParaRPr kumimoji="1" lang="pt-BR" altLang="ja-JP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R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 115/115/115</a:t>
            </a: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H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 #4D4D4D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964BE2-CA91-DDE7-2227-FF7AFF1DF098}"/>
              </a:ext>
            </a:extLst>
          </p:cNvPr>
          <p:cNvSpPr txBox="1"/>
          <p:nvPr/>
        </p:nvSpPr>
        <p:spPr>
          <a:xfrm>
            <a:off x="1501266" y="5055889"/>
            <a:ext cx="116571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C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 0/0/0/0/</a:t>
            </a:r>
            <a:r>
              <a:rPr kumimoji="1" lang="pt-BR" altLang="ja-JP" sz="800" dirty="0">
                <a:latin typeface="Arial"/>
                <a:ea typeface="Meiryo UI"/>
              </a:rPr>
              <a:t>30</a:t>
            </a:r>
            <a:endParaRPr kumimoji="1" lang="pt-BR" altLang="ja-JP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R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 179/179/179</a:t>
            </a: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H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 #737373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D3643C-7E55-A18B-4798-5C7C74FB23A3}"/>
              </a:ext>
            </a:extLst>
          </p:cNvPr>
          <p:cNvSpPr txBox="1"/>
          <p:nvPr/>
        </p:nvSpPr>
        <p:spPr>
          <a:xfrm>
            <a:off x="1501266" y="5598575"/>
            <a:ext cx="1165719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C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 0/0/0/0/</a:t>
            </a:r>
            <a:r>
              <a:rPr kumimoji="1" lang="pt-BR" altLang="ja-JP" sz="800" dirty="0">
                <a:latin typeface="Arial"/>
                <a:ea typeface="Meiryo UI"/>
              </a:rPr>
              <a:t>15</a:t>
            </a:r>
            <a:endParaRPr kumimoji="1" lang="pt-BR" altLang="ja-JP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Meiryo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R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 217/217/217</a:t>
            </a: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H</a:t>
            </a:r>
            <a:r>
              <a:rPr kumimoji="1" lang="pt-BR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Meiryo UI"/>
                <a:cs typeface="+mn-cs"/>
              </a:rPr>
              <a:t> D9D9D9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29A2F-55BA-633D-8749-DE30BA10A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Astemo color palette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675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cooking&#10;&#10;Description automatically generated">
            <a:extLst>
              <a:ext uri="{FF2B5EF4-FFF2-40B4-BE49-F238E27FC236}">
                <a16:creationId xmlns:a16="http://schemas.microsoft.com/office/drawing/2014/main" id="{E60735AB-0165-4BFF-AEB0-FE56AB1AE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/>
          <a:stretch/>
        </p:blipFill>
        <p:spPr>
          <a:xfrm>
            <a:off x="0" y="1403701"/>
            <a:ext cx="12192000" cy="5484280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B56D0B9C-D99F-4EB8-B40E-4068033F5F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73" y="2259174"/>
            <a:ext cx="470159" cy="470159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B4DC1A8C-D2EF-4CF6-B7AA-4B30C48149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71" y="2146109"/>
            <a:ext cx="707219" cy="707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1BBF2E-2C4A-4512-AF83-6B7B952C064F}"/>
              </a:ext>
            </a:extLst>
          </p:cNvPr>
          <p:cNvSpPr txBox="1"/>
          <p:nvPr/>
        </p:nvSpPr>
        <p:spPr>
          <a:xfrm>
            <a:off x="0" y="1092273"/>
            <a:ext cx="12192000" cy="818719"/>
          </a:xfrm>
          <a:prstGeom prst="rect">
            <a:avLst/>
          </a:prstGeom>
          <a:solidFill>
            <a:schemeClr val="accent1"/>
          </a:solidFill>
        </p:spPr>
        <p:txBody>
          <a:bodyPr wrap="square" lIns="548640" tIns="91440" rIns="36576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フォントの色、サイズ、スタイルをうまく使うことでまとまりのある資料に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B95F4-DB3B-45F5-A919-7926F769DA45}"/>
              </a:ext>
            </a:extLst>
          </p:cNvPr>
          <p:cNvSpPr txBox="1"/>
          <p:nvPr/>
        </p:nvSpPr>
        <p:spPr>
          <a:xfrm>
            <a:off x="1805032" y="229081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色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A3DED8-B10D-4FDE-897C-D9567DE2F28F}"/>
              </a:ext>
            </a:extLst>
          </p:cNvPr>
          <p:cNvCxnSpPr>
            <a:cxnSpLocks/>
          </p:cNvCxnSpPr>
          <p:nvPr/>
        </p:nvCxnSpPr>
        <p:spPr>
          <a:xfrm flipV="1">
            <a:off x="4135185" y="3103558"/>
            <a:ext cx="0" cy="211553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4CCD6434-D973-480C-8A84-58DD090F8D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01" y="2191052"/>
            <a:ext cx="599630" cy="5996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6AE1153-1351-41E5-95B2-E2BEE3B06F5B}"/>
              </a:ext>
            </a:extLst>
          </p:cNvPr>
          <p:cNvSpPr txBox="1"/>
          <p:nvPr/>
        </p:nvSpPr>
        <p:spPr>
          <a:xfrm>
            <a:off x="553941" y="2877703"/>
            <a:ext cx="3244296" cy="1385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基本的に、フォント、図表は、</a:t>
            </a:r>
            <a:endParaRPr kumimoji="1" lang="en-US" altLang="ja-JP" sz="1600" b="0" i="0" u="none" strike="noStrike" kern="1200" cap="none" spc="-2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-20" normalizeH="0" baseline="0" noProof="0" dirty="0" err="1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Astemo</a:t>
            </a: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のテーマパレット色を使用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(</a:t>
            </a: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パレットはスライド</a:t>
            </a:r>
            <a:r>
              <a:rPr kumimoji="1" lang="en-US" altLang="ja-JP" sz="1600" spc="-20" dirty="0">
                <a:solidFill>
                  <a:srgbClr val="232323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9</a:t>
            </a: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参照</a:t>
            </a: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8EB64C-A143-40D8-B644-78C458B45A26}"/>
              </a:ext>
            </a:extLst>
          </p:cNvPr>
          <p:cNvSpPr txBox="1"/>
          <p:nvPr/>
        </p:nvSpPr>
        <p:spPr>
          <a:xfrm>
            <a:off x="559773" y="3997464"/>
            <a:ext cx="3202737" cy="1385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使用する色の系統を</a:t>
            </a:r>
            <a:r>
              <a:rPr kumimoji="1" lang="en-US" altLang="ja-JP" sz="1600" b="1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2</a:t>
            </a:r>
            <a:r>
              <a:rPr kumimoji="1" lang="ja-JP" altLang="en-US" sz="1600" b="1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～</a:t>
            </a:r>
            <a:r>
              <a:rPr kumimoji="1" lang="en-US" altLang="ja-JP" sz="1600" b="1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3</a:t>
            </a:r>
            <a:r>
              <a:rPr kumimoji="1" lang="ja-JP" altLang="en-US" sz="1600" b="1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に絞り、すっきりとした印象に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B625B9-85D6-4A2E-BD41-D00C22B2FDAC}"/>
              </a:ext>
            </a:extLst>
          </p:cNvPr>
          <p:cNvSpPr txBox="1"/>
          <p:nvPr/>
        </p:nvSpPr>
        <p:spPr>
          <a:xfrm>
            <a:off x="5525480" y="2359816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フォントサイズ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8B0082-9A92-4205-8FAA-EA6DFACCE4FF}"/>
              </a:ext>
            </a:extLst>
          </p:cNvPr>
          <p:cNvSpPr txBox="1"/>
          <p:nvPr/>
        </p:nvSpPr>
        <p:spPr>
          <a:xfrm>
            <a:off x="4467679" y="2962503"/>
            <a:ext cx="3378431" cy="2723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260475" marR="0" lvl="0" indent="-1260475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タイトル	</a:t>
            </a: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28 pt 太字</a:t>
            </a:r>
          </a:p>
          <a:p>
            <a:pPr marL="1260475" marR="0" lvl="0" indent="-1260475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見出し	</a:t>
            </a: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20 pt </a:t>
            </a: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太字</a:t>
            </a:r>
            <a:endParaRPr kumimoji="1" lang="en-US" altLang="ja-JP" sz="1600" b="0" i="0" u="none" strike="noStrike" kern="1200" cap="none" spc="-2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+mn-cs"/>
            </a:endParaRPr>
          </a:p>
          <a:p>
            <a:pPr marL="1260475" marR="0" lvl="0" indent="-1260475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本文</a:t>
            </a: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	16</a:t>
            </a: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 </a:t>
            </a: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pt</a:t>
            </a:r>
          </a:p>
          <a:p>
            <a:pPr marL="1260475" marR="0" lvl="0" indent="-1260475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キャプション</a:t>
            </a:r>
            <a:r>
              <a:rPr kumimoji="1" lang="en-US" altLang="ja-JP" sz="12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	</a:t>
            </a: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12 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サイズを変えることでコントラストが生まれます。そのうえでバリエーションを</a:t>
            </a: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2</a:t>
            </a: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～</a:t>
            </a: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3</a:t>
            </a: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種類におさえることで、視覚的な統一性も生まれます</a:t>
            </a:r>
            <a:endParaRPr kumimoji="1" lang="en-US" altLang="ja-JP" sz="1600" b="0" i="0" u="none" strike="noStrike" kern="1200" cap="none" spc="-2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スペース的に小さいフォントにしたい場合は、トリミングやスライドの追加を検討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0ADAC3-BBCF-4984-A152-7FCFF1F98BAD}"/>
              </a:ext>
            </a:extLst>
          </p:cNvPr>
          <p:cNvCxnSpPr>
            <a:cxnSpLocks/>
          </p:cNvCxnSpPr>
          <p:nvPr/>
        </p:nvCxnSpPr>
        <p:spPr>
          <a:xfrm flipV="1">
            <a:off x="8050616" y="3117638"/>
            <a:ext cx="0" cy="211553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EE3CA5-7E56-4D01-A673-F65C69C8721B}"/>
              </a:ext>
            </a:extLst>
          </p:cNvPr>
          <p:cNvSpPr txBox="1"/>
          <p:nvPr/>
        </p:nvSpPr>
        <p:spPr>
          <a:xfrm>
            <a:off x="8413319" y="2882577"/>
            <a:ext cx="3246120" cy="28803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sz="1600" b="1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1-2 フォント (言語ごと)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英語： </a:t>
            </a: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Arial</a:t>
            </a:r>
            <a:b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</a:br>
            <a:r>
              <a:rPr kumimoji="1" lang="ja-JP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日本語：</a:t>
            </a:r>
            <a:r>
              <a:rPr kumimoji="1" lang="en-US" altLang="ja-JP" sz="1600" b="0" i="0" u="none" strike="noStrike" kern="1200" cap="none" spc="-2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Yu Gothic UI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ja-JP" altLang="en-US" sz="1600" b="0" i="0" u="none" strike="noStrike" kern="1200" cap="none" spc="-3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下線付き、斜体の見出しは使用しない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6E0C74-E0E5-4C99-A299-0CBCE9F25901}"/>
              </a:ext>
            </a:extLst>
          </p:cNvPr>
          <p:cNvSpPr txBox="1"/>
          <p:nvPr/>
        </p:nvSpPr>
        <p:spPr>
          <a:xfrm>
            <a:off x="9583342" y="2298260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フォントスタイル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CF3DB-0F53-91A1-0A25-E2970A26A6DA}"/>
              </a:ext>
            </a:extLst>
          </p:cNvPr>
          <p:cNvSpPr txBox="1"/>
          <p:nvPr/>
        </p:nvSpPr>
        <p:spPr>
          <a:xfrm>
            <a:off x="1547705" y="528260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rPr>
              <a:t>Primary palette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D6C1BE-6BBC-3AA7-0924-47301227A102}"/>
              </a:ext>
            </a:extLst>
          </p:cNvPr>
          <p:cNvGrpSpPr/>
          <p:nvPr/>
        </p:nvGrpSpPr>
        <p:grpSpPr>
          <a:xfrm>
            <a:off x="623431" y="4943531"/>
            <a:ext cx="1003863" cy="369332"/>
            <a:chOff x="423316" y="1308291"/>
            <a:chExt cx="1370554" cy="456457"/>
          </a:xfrm>
        </p:grpSpPr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5FA705D9-3CE7-ED8E-EE92-49EF08916749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427032" y="1308291"/>
              <a:ext cx="1366838" cy="456457"/>
            </a:xfrm>
            <a:prstGeom prst="rect">
              <a:avLst/>
            </a:prstGeom>
            <a:solidFill>
              <a:srgbClr val="B1000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endParaRP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81864BE5-A541-196F-A0AE-BC6FEBF3031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3316" y="1368211"/>
              <a:ext cx="1366836" cy="306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u Gothic UI" panose="020B0500000000000000" pitchFamily="50" charset="-128"/>
                  <a:ea typeface="Yu Gothic UI" panose="020B0500000000000000" pitchFamily="50" charset="-128"/>
                  <a:cs typeface="+mn-cs"/>
                </a:rPr>
                <a:t>Astemo Red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635ED2-F5F8-40BF-DB1A-162EDA3CFC44}"/>
              </a:ext>
            </a:extLst>
          </p:cNvPr>
          <p:cNvGrpSpPr/>
          <p:nvPr/>
        </p:nvGrpSpPr>
        <p:grpSpPr>
          <a:xfrm>
            <a:off x="2736813" y="4937771"/>
            <a:ext cx="1035097" cy="369332"/>
            <a:chOff x="1859979" y="2293704"/>
            <a:chExt cx="1376567" cy="456457"/>
          </a:xfrm>
        </p:grpSpPr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C6B0F92-817F-145D-55C7-7BC161C70B0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869708" y="2293704"/>
              <a:ext cx="1366838" cy="456457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endParaRP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A37ED276-61F6-9807-C404-58FEE1CCD1F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59979" y="2358274"/>
              <a:ext cx="1364069" cy="306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Yu Gothic UI" panose="020B0500000000000000" pitchFamily="50" charset="-128"/>
                  <a:ea typeface="Yu Gothic UI" panose="020B0500000000000000" pitchFamily="50" charset="-128"/>
                  <a:cs typeface="+mn-cs"/>
                </a:rPr>
                <a:t>Black</a:t>
              </a:r>
              <a:endParaRPr kumimoji="1" lang="pt-BR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52FABA-09D1-F21E-8113-F9788457EB94}"/>
              </a:ext>
            </a:extLst>
          </p:cNvPr>
          <p:cNvGrpSpPr/>
          <p:nvPr/>
        </p:nvGrpSpPr>
        <p:grpSpPr>
          <a:xfrm>
            <a:off x="1678809" y="4939652"/>
            <a:ext cx="1001141" cy="369332"/>
            <a:chOff x="425859" y="2283957"/>
            <a:chExt cx="1366838" cy="456456"/>
          </a:xfrm>
        </p:grpSpPr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6350E36-26D4-D2D9-FA5C-BEBFBB7C434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425859" y="2283957"/>
              <a:ext cx="1366838" cy="456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endParaRPr>
            </a:p>
          </p:txBody>
        </p:sp>
        <p:sp>
          <p:nvSpPr>
            <p:cNvPr id="18" name="Text Box 26">
              <a:extLst>
                <a:ext uri="{FF2B5EF4-FFF2-40B4-BE49-F238E27FC236}">
                  <a16:creationId xmlns:a16="http://schemas.microsoft.com/office/drawing/2014/main" id="{53566DA9-14D6-B328-931E-8F2A023159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5859" y="2347979"/>
              <a:ext cx="1366838" cy="306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Yu Gothic UI" panose="020B0500000000000000" pitchFamily="50" charset="-128"/>
                  <a:ea typeface="Yu Gothic UI" panose="020B0500000000000000" pitchFamily="50" charset="-128"/>
                  <a:cs typeface="+mn-cs"/>
                </a:rPr>
                <a:t>White</a:t>
              </a:r>
              <a:endParaRPr kumimoji="0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8758B5-DBD2-3202-8CC2-DB5630D85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フォントと色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606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A215-E4ED-ADAC-AADE-816B8F3A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set Astemo template as default: Part 2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8A523-7F62-04D5-EFCA-387E5180AB7C}"/>
              </a:ext>
            </a:extLst>
          </p:cNvPr>
          <p:cNvSpPr txBox="1"/>
          <p:nvPr/>
        </p:nvSpPr>
        <p:spPr>
          <a:xfrm>
            <a:off x="3921550" y="1037189"/>
            <a:ext cx="7899662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1600" dirty="0"/>
              <a:t>The Astemo template will now be available as a theme. From the same “Themes” section, </a:t>
            </a:r>
            <a:r>
              <a:rPr lang="en-US" sz="1600" b="1" dirty="0"/>
              <a:t>click the down arrow with the horizontal line again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sz="1600" dirty="0"/>
          </a:p>
          <a:p>
            <a:pPr marL="342900" indent="-342900">
              <a:lnSpc>
                <a:spcPct val="150000"/>
              </a:lnSpc>
              <a:buFont typeface="+mj-ea"/>
              <a:buAutoNum type="arabicPeriod" startAt="5"/>
            </a:pPr>
            <a:r>
              <a:rPr lang="en-US" sz="1600" dirty="0"/>
              <a:t>The Astemo template theme should be visible under “Custom.” </a:t>
            </a:r>
            <a:r>
              <a:rPr lang="en-US" sz="1600" b="1" dirty="0"/>
              <a:t>Right-click the theme.</a:t>
            </a:r>
          </a:p>
          <a:p>
            <a:pPr marL="342900" indent="-342900">
              <a:lnSpc>
                <a:spcPct val="150000"/>
              </a:lnSpc>
              <a:buFont typeface="+mj-ea"/>
              <a:buAutoNum type="arabicPeriod" startAt="5"/>
            </a:pPr>
            <a:r>
              <a:rPr lang="en-US" sz="1600" b="1" dirty="0"/>
              <a:t>Select “Set as Default Theme”</a:t>
            </a:r>
          </a:p>
          <a:p>
            <a:pPr marL="342900" indent="-342900">
              <a:lnSpc>
                <a:spcPct val="150000"/>
              </a:lnSpc>
              <a:buFont typeface="+mj-ea"/>
              <a:buAutoNum type="arabicPeriod" startAt="5"/>
            </a:pPr>
            <a:endParaRPr lang="en-US" sz="1600" dirty="0"/>
          </a:p>
          <a:p>
            <a:pPr marL="342900" indent="-342900">
              <a:lnSpc>
                <a:spcPct val="150000"/>
              </a:lnSpc>
              <a:buFont typeface="+mj-ea"/>
              <a:buAutoNum type="arabicPeriod" startAt="5"/>
            </a:pPr>
            <a:endParaRPr lang="en-US" sz="1600" dirty="0"/>
          </a:p>
          <a:p>
            <a:pPr marL="342900" indent="-342900">
              <a:lnSpc>
                <a:spcPct val="150000"/>
              </a:lnSpc>
              <a:buFont typeface="+mj-ea"/>
              <a:buAutoNum type="arabicPeriod" startAt="5"/>
            </a:pPr>
            <a:endParaRPr lang="en-US" sz="1600" dirty="0"/>
          </a:p>
          <a:p>
            <a:pPr marL="342900" indent="-342900">
              <a:lnSpc>
                <a:spcPct val="150000"/>
              </a:lnSpc>
              <a:buFont typeface="+mj-ea"/>
              <a:buAutoNum type="arabicPeriod" startAt="5"/>
            </a:pPr>
            <a:r>
              <a:rPr lang="en-US" sz="1600" dirty="0" err="1"/>
              <a:t>Astemo</a:t>
            </a:r>
            <a:r>
              <a:rPr lang="en-US" sz="1600" dirty="0"/>
              <a:t> template will now be the default when creating a new document. It will also be selectable with any other document under Design &gt; Themes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4BA67-3070-ED42-0E9D-1D303A7A7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700" y="1627853"/>
            <a:ext cx="200053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D0BB6-7408-317B-02C9-AD516B2E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723"/>
          <a:stretch/>
        </p:blipFill>
        <p:spPr>
          <a:xfrm>
            <a:off x="264587" y="2091989"/>
            <a:ext cx="3298745" cy="13370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200F3E-38F0-75C7-F381-03C6C86D41A1}"/>
              </a:ext>
            </a:extLst>
          </p:cNvPr>
          <p:cNvSpPr/>
          <p:nvPr/>
        </p:nvSpPr>
        <p:spPr>
          <a:xfrm>
            <a:off x="264588" y="2715505"/>
            <a:ext cx="517838" cy="301072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1040E9-F092-0995-ABDC-88E3A63CDC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773" t="2638"/>
          <a:stretch/>
        </p:blipFill>
        <p:spPr>
          <a:xfrm>
            <a:off x="264587" y="1176771"/>
            <a:ext cx="3465812" cy="4644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C06FEFE-0BB8-F0A8-733E-F3EA6B8AED63}"/>
              </a:ext>
            </a:extLst>
          </p:cNvPr>
          <p:cNvSpPr/>
          <p:nvPr/>
        </p:nvSpPr>
        <p:spPr>
          <a:xfrm>
            <a:off x="3485302" y="1480946"/>
            <a:ext cx="263951" cy="160255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79EAA4-8430-F579-A7E4-E042217BF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661" y="2894321"/>
            <a:ext cx="2295120" cy="1435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A4B872-3B38-E187-8E7E-30A06A46C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87" y="4818524"/>
            <a:ext cx="3220715" cy="14447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3DF5F45-D5BF-CA63-849D-D306FA997F8D}"/>
              </a:ext>
            </a:extLst>
          </p:cNvPr>
          <p:cNvSpPr/>
          <p:nvPr/>
        </p:nvSpPr>
        <p:spPr>
          <a:xfrm>
            <a:off x="1161706" y="5327607"/>
            <a:ext cx="1091300" cy="780962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D51E89-352F-52CF-6461-FD270583DF35}"/>
              </a:ext>
            </a:extLst>
          </p:cNvPr>
          <p:cNvSpPr txBox="1"/>
          <p:nvPr/>
        </p:nvSpPr>
        <p:spPr>
          <a:xfrm>
            <a:off x="4019387" y="5271006"/>
            <a:ext cx="790802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Default font: </a:t>
            </a:r>
            <a:r>
              <a:rPr lang="en-US" sz="2000" dirty="0">
                <a:solidFill>
                  <a:schemeClr val="bg1"/>
                </a:solidFill>
              </a:rPr>
              <a:t>English – Arial; Japanese - Yu Gothic UI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(From Oct. 2024)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0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A215-E4ED-ADAC-AADE-816B8F3A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reuse the slides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CBB06-CD6B-37A1-451C-B254B4E5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70" y="1702035"/>
            <a:ext cx="7443998" cy="4148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8DE903-8BDF-0CF3-927E-072F55FCBB55}"/>
              </a:ext>
            </a:extLst>
          </p:cNvPr>
          <p:cNvSpPr txBox="1"/>
          <p:nvPr/>
        </p:nvSpPr>
        <p:spPr>
          <a:xfrm>
            <a:off x="345593" y="6255391"/>
            <a:ext cx="7061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Reuse (import) slides from another presentation - Microsoft Support</a:t>
            </a:r>
            <a:endParaRPr lang="ja-JP" altLang="en-US" sz="16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6AC1B-A363-8AF3-DEF1-0B2A65BF7121}"/>
              </a:ext>
            </a:extLst>
          </p:cNvPr>
          <p:cNvSpPr txBox="1"/>
          <p:nvPr/>
        </p:nvSpPr>
        <p:spPr>
          <a:xfrm>
            <a:off x="345593" y="1020173"/>
            <a:ext cx="6274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hlinkClick r:id="rId4"/>
              </a:rPr>
              <a:t>Please also refer to Presentation style guide in the Global Gateway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247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9D82836-8661-90A0-59AB-55A20AC7E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9857B3C-237C-9D02-56BC-9BCEB976BD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458D5A5-87C8-293E-520A-F2B75E3A1D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58BEC2B-C3F7-7FC5-6744-B9B30EC081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A37DB3A-95DC-CED3-2B0E-62FF5F3996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CFE126E-F9F4-5820-98EE-BF1CF49A27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68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D4B111-2395-BF4D-0DCF-D6B926C84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251C1-909A-A6DF-4535-0B8F6E8AA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D09DFD-2A0F-B7DE-D454-78BCFE8320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5949AA-EE3C-8C07-A781-53F9718255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6B39000-5E03-7AC9-2C56-A62E1A9B99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444E982-9E85-3ADE-72F9-B58804E5DB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36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204F71-7435-3C9F-E9B4-38A710D3C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650627-BDDF-0CC8-7975-986BBCEBFB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A87EB-436A-6900-2E47-7819357156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CA77D1-B0EE-0700-EE60-BF29D230D7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12FEF3-4CE5-4ADF-3991-F9E18E7608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E676D2-3968-4C8E-5C75-03C730553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002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708E3C-7B54-6F08-E0D9-64E8C030E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E6DD53-219A-A3EC-9EDE-C078A9DE7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721CEC-BB88-2C5B-97CE-5CB8837E6D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58BC132-4A74-5DF9-4DD0-2E4B9FDB1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DD8110-4B57-A2A4-FECC-CC4B7FFB23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16F3D0-40F3-20A1-42F8-1FF6A77C8E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504273D-2C67-7B01-414D-BC1ECBCA1E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91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9E75DB-A4B2-CCAC-F1E2-35F7BA443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757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7AD1-23E1-1EE4-43FB-E3378237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3929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5">
      <a:dk1>
        <a:srgbClr val="232323"/>
      </a:dk1>
      <a:lt1>
        <a:srgbClr val="FFFFFF"/>
      </a:lt1>
      <a:dk2>
        <a:srgbClr val="0070C0"/>
      </a:dk2>
      <a:lt2>
        <a:srgbClr val="497F37"/>
      </a:lt2>
      <a:accent1>
        <a:srgbClr val="B6001A"/>
      </a:accent1>
      <a:accent2>
        <a:srgbClr val="B3B3B3"/>
      </a:accent2>
      <a:accent3>
        <a:srgbClr val="C6A647"/>
      </a:accent3>
      <a:accent4>
        <a:srgbClr val="FF9B00"/>
      </a:accent4>
      <a:accent5>
        <a:srgbClr val="92D050"/>
      </a:accent5>
      <a:accent6>
        <a:srgbClr val="07A6EB"/>
      </a:accent6>
      <a:hlink>
        <a:srgbClr val="0070C0"/>
      </a:hlink>
      <a:folHlink>
        <a:srgbClr val="B6001A"/>
      </a:folHlink>
    </a:clrScheme>
    <a:fontScheme name="Custom 1">
      <a:majorFont>
        <a:latin typeface="Arial"/>
        <a:ea typeface="Yu Gothic UI"/>
        <a:cs typeface=""/>
      </a:majorFont>
      <a:minorFont>
        <a:latin typeface="Arial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4D0A7C0-3AD5-450F-B36F-0AD8FE40FB1C}" vid="{0E60138B-82A9-4D2D-AB9E-B0935F217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4D32116930564D8DEC51DFE4EE0F98" ma:contentTypeVersion="15" ma:contentTypeDescription="Create a new document." ma:contentTypeScope="" ma:versionID="6892e3c0e1070ea26417e9c344d4d1b1">
  <xsd:schema xmlns:xsd="http://www.w3.org/2001/XMLSchema" xmlns:xs="http://www.w3.org/2001/XMLSchema" xmlns:p="http://schemas.microsoft.com/office/2006/metadata/properties" xmlns:ns2="fe88be31-c470-4205-86d0-7c3dd7be307b" xmlns:ns3="1556190d-b372-472f-bb97-f5b68f2ed860" targetNamespace="http://schemas.microsoft.com/office/2006/metadata/properties" ma:root="true" ma:fieldsID="1dc78a5cea330573313af6696c4bf799" ns2:_="" ns3:_="">
    <xsd:import namespace="fe88be31-c470-4205-86d0-7c3dd7be307b"/>
    <xsd:import namespace="1556190d-b372-472f-bb97-f5b68f2ed8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8be31-c470-4205-86d0-7c3dd7be30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dd84382-b38c-4eba-b7c2-4a66a077de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6190d-b372-472f-bb97-f5b68f2ed8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8ca48d95-2f03-465a-add0-add65a4511c6}" ma:internalName="TaxCatchAll" ma:showField="CatchAllData" ma:web="1556190d-b372-472f-bb97-f5b68f2ed8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56190d-b372-472f-bb97-f5b68f2ed860" xsi:nil="true"/>
    <lcf76f155ced4ddcb4097134ff3c332f xmlns="fe88be31-c470-4205-86d0-7c3dd7be307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69D26A-4A0D-4E99-883B-D90EF1869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88be31-c470-4205-86d0-7c3dd7be307b"/>
    <ds:schemaRef ds:uri="1556190d-b372-472f-bb97-f5b68f2ed8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9E1ACA-51C2-4C89-9B57-A231EF1EFE3B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fe88be31-c470-4205-86d0-7c3dd7be307b"/>
    <ds:schemaRef ds:uri="http://schemas.microsoft.com/office/infopath/2007/PartnerControls"/>
    <ds:schemaRef ds:uri="1556190d-b372-472f-bb97-f5b68f2ed860"/>
  </ds:schemaRefs>
</ds:datastoreItem>
</file>

<file path=customXml/itemProps3.xml><?xml version="1.0" encoding="utf-8"?>
<ds:datastoreItem xmlns:ds="http://schemas.openxmlformats.org/officeDocument/2006/customXml" ds:itemID="{DB461C79-D57F-4892-BFFA-71EEED89AE2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54277c9-dafe-44aa-85a4-73d5c7c52450}" enabled="0" method="" siteId="{f54277c9-dafe-44aa-85a4-73d5c7c5245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958</Words>
  <Application>Microsoft Office PowerPoint</Application>
  <PresentationFormat>Widescreen</PresentationFormat>
  <Paragraphs>242</Paragraphs>
  <Slides>12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Meiryo UI</vt:lpstr>
      <vt:lpstr>游ゴシック</vt:lpstr>
      <vt:lpstr>Yu Gothic UI</vt:lpstr>
      <vt:lpstr>Arial</vt:lpstr>
      <vt:lpstr>Calibri</vt:lpstr>
      <vt:lpstr>HelveticaNeue</vt:lpstr>
      <vt:lpstr>HelveticaNeue-Bold</vt:lpstr>
      <vt:lpstr>Tahoma</vt:lpstr>
      <vt:lpstr>Wingdings</vt:lpstr>
      <vt:lpstr>Theme1</vt:lpstr>
      <vt:lpstr>How to set Astemo template as default</vt:lpstr>
      <vt:lpstr>How to set Astemo template as default: Part 2</vt:lpstr>
      <vt:lpstr>How to reuse the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ari.dwiyanto</dc:creator>
  <cp:lastModifiedBy>DWIYANTO, ARI</cp:lastModifiedBy>
  <cp:revision>129</cp:revision>
  <dcterms:created xsi:type="dcterms:W3CDTF">2023-12-25T02:16:28Z</dcterms:created>
  <dcterms:modified xsi:type="dcterms:W3CDTF">2025-05-05T03:04:28Z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0x0101008D4D32116930564D8DEC51DFE4EE0F98</vt:lpwstr>
  </property>
  <property fmtid="{D5CDD505-2E9C-101B-9397-08002B2CF9AE}" pid="3" name="MediaServiceImageTags">
    <vt:lpwstr/>
  </property>
</Properties>
</file>