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D93A-474E-23AC-4366-6E440C85E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92EF-9905-E330-7744-510105ADE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01C5-A1B2-F888-6CA5-98ED1649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9339-4213-37B6-4FE3-8C185459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EB156-F23F-E58D-D844-7E3DE8CC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5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260F-7D85-5DD0-5B94-D7EBCA9A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D6976-9AA5-3289-B8CF-4EA7FB5D1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F39D-E490-AD14-7049-BC915752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5BD6F-D699-8941-15F5-E4685536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59F8-3138-3940-0B29-2F0460C2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D7A4C-B1C4-B8AD-F297-3E51CCA78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D4B67-5F46-3267-77E0-42925FA4D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F9F2D-8A0B-ED63-63AE-9FFBE544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3AD9-2EC6-9D6A-2A02-7E4A069A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DEDC-81E7-B9CD-3B0E-E7A4CC33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1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036A-7A0C-0BA4-8AFC-56067135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7912-CDD5-627B-BB8D-1CF25BCCA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C3816-CF54-C9E8-B7D1-849A2F75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DFC7-7C82-7A9F-D2A6-D9B15588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285AD-DF82-A8D2-07AC-745839C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DB1-6451-2450-8F93-A4F5CEBBD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1B762-8589-0F40-C21E-9317E4E42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27F2-D063-43EB-F7E8-0BB77CF0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98F0-5F84-EB10-4212-1F98D818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388D9-6990-EF06-BE6F-48691684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E797-3C16-8CC8-8692-C4001B78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BA740-9ACA-0AD4-3727-D13A45F5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E2442-17A8-022E-D290-8F9E99A2D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4085C-3D15-5D7B-4905-641E451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2F80-3416-D809-79E3-1805C715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66D5-6220-989B-0D96-8440590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70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68FC-CFAF-D620-5C00-20CAE38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DE46-316D-8F59-1F42-58DD980F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07F2F-E28F-EE03-F8B6-043FE4A18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FC8E6-3EF4-C569-E914-D9DF68102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AEA4F-5B96-BB66-35AC-84A01A1E3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4E6F6-5D9A-8CEC-B6E4-BF81087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7B8F0-9E64-23F2-73CD-D2D30585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17E44-3AA3-5380-A56D-3B53E8A1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84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0A63-D3C5-19C2-0450-BE2A3932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6AB95-FC37-5008-B830-76A0377A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7FA9D-0E3B-572D-BEA5-27621893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3B4D6-A93D-4ACB-FCE9-BCB9BA65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0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5A5BF-1FAD-73B5-72E0-EC2772C5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8B8E0-B826-5D28-4214-54D68B0E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54C4-366C-D2F0-0AD1-BA2F5024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E6B7-043A-D299-2332-0F249EE6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55B5-B126-8258-DF82-688E8A9B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F0ECB-6836-34E1-E9F1-4D9029EC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CDA65-56A4-0E71-1417-C7D302AF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4BA0A-0DDE-67F6-B3D5-9F439FA5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59F49-0531-F776-E9CB-70D18958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3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1971-1C18-6213-B439-E82F5EC7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7DB1E-67AA-ECC6-6A2F-F1883E46E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FD94-D3D2-825D-B022-74429E214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759FE-4DBA-A73B-65FE-9123453D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A5033-F662-A2EE-2C28-12D33695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E21F1-744D-2ACF-7498-B4F54B1B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2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A58C9-5C2C-AE2A-23CB-6E9DC6879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0768-0BC7-B991-C68B-A9F0C015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0D885-2314-4514-1048-79709464F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0A7A0-FCB8-4AD3-B42C-051C8D46AF07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805D-5B28-696D-F093-408F8C3A9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898B-9596-A675-BA5A-1CC45A04F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38DA-CB8B-48A0-9F62-F5335AF864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CFBA-906E-F7BD-2F79-9446B4063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Registration Form using Full Stack Java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3A5E9-1097-ED9E-16E2-ECBA681FD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716338"/>
            <a:ext cx="9144000" cy="1655762"/>
          </a:xfrm>
        </p:spPr>
        <p:txBody>
          <a:bodyPr/>
          <a:lstStyle/>
          <a:p>
            <a:r>
              <a:rPr lang="en-US" dirty="0"/>
              <a:t>By Mohamed Raffi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7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475C8D-7A4A-996F-721F-F1E81BA9285A}"/>
              </a:ext>
            </a:extLst>
          </p:cNvPr>
          <p:cNvSpPr txBox="1"/>
          <p:nvPr/>
        </p:nvSpPr>
        <p:spPr>
          <a:xfrm>
            <a:off x="466725" y="532283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B2F537-8B7F-669D-6763-AD30E9A5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064909"/>
            <a:ext cx="11487150" cy="557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 Registration Module: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input fields for personal, academic, and contact details. Ensures required fields are completed before submission.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Validation Module: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JavaScript for client-side validation and Java for server-side checks to prevent invalid or duplicate entries.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Management Module: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data storage, retrieval, and updates using SQL queries and JDBC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 &amp; Authentication Module: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secure login for both students and admins. Passwords are encrypted before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Dashboard Module: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graphical interface for managing registered students, including searching and sorting data.</a:t>
            </a:r>
          </a:p>
        </p:txBody>
      </p:sp>
    </p:spTree>
    <p:extLst>
      <p:ext uri="{BB962C8B-B14F-4D97-AF65-F5344CB8AC3E}">
        <p14:creationId xmlns:p14="http://schemas.microsoft.com/office/powerpoint/2010/main" val="32842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B0915-5118-B40E-2DA5-EFB54EEAA1B0}"/>
              </a:ext>
            </a:extLst>
          </p:cNvPr>
          <p:cNvSpPr txBox="1"/>
          <p:nvPr/>
        </p:nvSpPr>
        <p:spPr>
          <a:xfrm>
            <a:off x="819922" y="530481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6E871-4253-814F-2845-36E0BFB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17" t="16926" r="34368" b="15663"/>
          <a:stretch>
            <a:fillRect/>
          </a:stretch>
        </p:blipFill>
        <p:spPr>
          <a:xfrm>
            <a:off x="990598" y="1724024"/>
            <a:ext cx="3971921" cy="4515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74F87-89FF-8494-7585-A8E08156FB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532" t="9354" r="31514" b="9663"/>
          <a:stretch>
            <a:fillRect/>
          </a:stretch>
        </p:blipFill>
        <p:spPr>
          <a:xfrm>
            <a:off x="6646633" y="1724024"/>
            <a:ext cx="4122793" cy="451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93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6FBCA-3A10-3379-BE54-67C7610E36AB}"/>
              </a:ext>
            </a:extLst>
          </p:cNvPr>
          <p:cNvSpPr txBox="1"/>
          <p:nvPr/>
        </p:nvSpPr>
        <p:spPr>
          <a:xfrm>
            <a:off x="757624" y="520699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05431-3AF9-6148-96E1-49D9206A43C5}"/>
              </a:ext>
            </a:extLst>
          </p:cNvPr>
          <p:cNvSpPr txBox="1"/>
          <p:nvPr/>
        </p:nvSpPr>
        <p:spPr>
          <a:xfrm>
            <a:off x="757624" y="1603967"/>
            <a:ext cx="10519976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Registration Form Project offers a modern solution for digitalizing student data management.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web technologies and databases to deliver a secure, user-friendly, and efficient registration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reducing human effort and improving accuracy, it provides long-term benefits to both students and institutions.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further enhanced by adding features like email confirmation, OTP verification, and cloud-based database hosting.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6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53943-34B4-7AB0-FF30-2444DF63AE80}"/>
              </a:ext>
            </a:extLst>
          </p:cNvPr>
          <p:cNvSpPr txBox="1"/>
          <p:nvPr/>
        </p:nvSpPr>
        <p:spPr>
          <a:xfrm>
            <a:off x="1003985" y="1720840"/>
            <a:ext cx="900679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Registration Form project is a web-based platform developed using HTML, CSS, JavaScript, Java, and MySQL to automate the student enrollment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student data collection, reduces manual errors, and ensures data accuracy through validation and secure database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offers a user-friendly interface for students to register online, while administrators can manage records efficiently.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bridges the gap between manual recordkeeping and digital automation by integrating modern web technologies with database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E8E0C-6BE2-C5EB-E804-CC1DB3B14943}"/>
              </a:ext>
            </a:extLst>
          </p:cNvPr>
          <p:cNvSpPr txBox="1"/>
          <p:nvPr/>
        </p:nvSpPr>
        <p:spPr>
          <a:xfrm>
            <a:off x="1152782" y="466902"/>
            <a:ext cx="6091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98344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96DD9-3396-4836-69F6-9CDD5163272B}"/>
              </a:ext>
            </a:extLst>
          </p:cNvPr>
          <p:cNvSpPr txBox="1"/>
          <p:nvPr/>
        </p:nvSpPr>
        <p:spPr>
          <a:xfrm>
            <a:off x="916460" y="514778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165AA-EBFB-C06C-30DA-394D8541F853}"/>
              </a:ext>
            </a:extLst>
          </p:cNvPr>
          <p:cNvSpPr txBox="1"/>
          <p:nvPr/>
        </p:nvSpPr>
        <p:spPr>
          <a:xfrm>
            <a:off x="916460" y="1489364"/>
            <a:ext cx="1083739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most institutions, the student registration process is still manual or semi-manual.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Students fill paper-based forms, and staff manually enter data into spreadsheets or   standalone systems.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approach is time-consuming, error-prone, and lacks real-time validation.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duplication, loss, or misplacement is common, and reporting requires manual effort.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Updating or retrieving student information is difficult, especially when records are large.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Manual data entry errors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Lack of proper authentication and security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Limited data accessibility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Poor scalability and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159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F5F655-EA7E-8265-2948-EBC1309C2AEB}"/>
              </a:ext>
            </a:extLst>
          </p:cNvPr>
          <p:cNvSpPr txBox="1"/>
          <p:nvPr/>
        </p:nvSpPr>
        <p:spPr>
          <a:xfrm>
            <a:off x="678335" y="404339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1A760-52ED-57CC-62EE-6F20D8840D98}"/>
              </a:ext>
            </a:extLst>
          </p:cNvPr>
          <p:cNvSpPr txBox="1"/>
          <p:nvPr/>
        </p:nvSpPr>
        <p:spPr>
          <a:xfrm>
            <a:off x="554510" y="1192771"/>
            <a:ext cx="11713690" cy="558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proposed system is a fully automated web-based registration platform.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It enables students to register online from anywhere using a responsive form built with HTML and CSS.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JavaScript handles real-time validation to ensure correct input (e.g., email format, password strength).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Java (Servlets/JSP) manages backend logic, and MySQL stores student records securely.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system supports CRUD operations (Create, Read, Update, Delete) for managing student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Administrators can view, search, and modify student records efficiently.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User-friendly web interface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Secure authentication and session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Error-free data validation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Dynamic interaction between frontend and backend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Efficient 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32186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E11AC-5560-6CB4-A5F5-7FABDD20856E}"/>
              </a:ext>
            </a:extLst>
          </p:cNvPr>
          <p:cNvSpPr txBox="1"/>
          <p:nvPr/>
        </p:nvSpPr>
        <p:spPr>
          <a:xfrm>
            <a:off x="759941" y="401250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4DF645-8972-F24A-197A-C7B7E0C6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941" y="1415478"/>
            <a:ext cx="6537367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Automated process reduces manual work and human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Real-time validation ensures data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Centralized database for easy access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Improved security through controlled access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Scalability — can handle a large number of students.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Reduces paperwork and administrative overhead.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Accessible from any internet-connected device.</a:t>
            </a:r>
          </a:p>
        </p:txBody>
      </p:sp>
    </p:spTree>
    <p:extLst>
      <p:ext uri="{BB962C8B-B14F-4D97-AF65-F5344CB8AC3E}">
        <p14:creationId xmlns:p14="http://schemas.microsoft.com/office/powerpoint/2010/main" val="25697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DD8C65-55F3-F256-106A-DCB072718FEC}"/>
              </a:ext>
            </a:extLst>
          </p:cNvPr>
          <p:cNvSpPr txBox="1"/>
          <p:nvPr/>
        </p:nvSpPr>
        <p:spPr>
          <a:xfrm>
            <a:off x="840260" y="627275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B9BEB0-228C-4F66-360A-B820B73A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39" y="1440731"/>
            <a:ext cx="6320961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Requires stable internet connection.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Initial setup and configuration require technical expertise.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Possible maintenance and hosting costs.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Vulnerable to cyberattacks if not updated regularly.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Dependence on hardware and software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195717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01DABC-3F18-5C0C-F66D-EDE5B82D0E07}"/>
              </a:ext>
            </a:extLst>
          </p:cNvPr>
          <p:cNvSpPr txBox="1"/>
          <p:nvPr/>
        </p:nvSpPr>
        <p:spPr>
          <a:xfrm>
            <a:off x="682197" y="655300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B78201-6CE4-865B-2179-FD73ECC58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00905"/>
              </p:ext>
            </p:extLst>
          </p:nvPr>
        </p:nvGraphicFramePr>
        <p:xfrm>
          <a:off x="838200" y="1778159"/>
          <a:ext cx="10515600" cy="2773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516987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8745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23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 Core i3 / AMD Ryzen 3 or above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78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4GB (8GB recommended)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6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 least 500MB free 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180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Devices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Keyboard, Mouse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394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15-inch Monitor or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650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connectivity for web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8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62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B80E0-6604-2E1B-34DE-6511E9741F48}"/>
              </a:ext>
            </a:extLst>
          </p:cNvPr>
          <p:cNvSpPr txBox="1"/>
          <p:nvPr/>
        </p:nvSpPr>
        <p:spPr>
          <a:xfrm>
            <a:off x="649760" y="570383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2E0D7F-2E4D-239B-A203-338CFF89D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62301"/>
              </p:ext>
            </p:extLst>
          </p:nvPr>
        </p:nvGraphicFramePr>
        <p:xfrm>
          <a:off x="723900" y="1692190"/>
          <a:ext cx="10506075" cy="3169920"/>
        </p:xfrm>
        <a:graphic>
          <a:graphicData uri="http://schemas.openxmlformats.org/drawingml/2006/table">
            <a:tbl>
              <a:tblPr/>
              <a:tblGrid>
                <a:gridCol w="5248275">
                  <a:extLst>
                    <a:ext uri="{9D8B030D-6E8A-4147-A177-3AD203B41FA5}">
                      <a16:colId xmlns:a16="http://schemas.microsoft.com/office/drawing/2014/main" val="4693036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85002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823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/ Linux / macOS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4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279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(Servlets / JSP)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790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0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Eclipse, IntelliJ IDEA, or VS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217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 / Mozilla Firefox / Edge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244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Apache Tomcat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02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EEB1B7-0362-84CC-4CF1-3A0D7D1EC76F}"/>
              </a:ext>
            </a:extLst>
          </p:cNvPr>
          <p:cNvSpPr txBox="1"/>
          <p:nvPr/>
        </p:nvSpPr>
        <p:spPr>
          <a:xfrm>
            <a:off x="709227" y="576561"/>
            <a:ext cx="6091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AE7915-62BC-ECAC-6143-48692B91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27" y="1583238"/>
            <a:ext cx="9263690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Student Registration Module – Captures student details through web 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Validation Module – Checks data accuracy and format (email, number,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Management Module – Handles all interactions with the MySQL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Login &amp; Authentication Module – Manages user access securely.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Dashboard Module – Enables admins to view, update, or delete student records.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Report Generation Module – Generates summaries or reports of registered students.</a:t>
            </a:r>
          </a:p>
        </p:txBody>
      </p:sp>
    </p:spTree>
    <p:extLst>
      <p:ext uri="{BB962C8B-B14F-4D97-AF65-F5344CB8AC3E}">
        <p14:creationId xmlns:p14="http://schemas.microsoft.com/office/powerpoint/2010/main" val="13417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797</Words>
  <Application>Microsoft Office PowerPoint</Application>
  <PresentationFormat>Widescreen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Student Registration Form using Full Stack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Salma</dc:creator>
  <cp:lastModifiedBy>Adam Salma</cp:lastModifiedBy>
  <cp:revision>1</cp:revision>
  <dcterms:created xsi:type="dcterms:W3CDTF">2025-10-28T12:19:47Z</dcterms:created>
  <dcterms:modified xsi:type="dcterms:W3CDTF">2025-10-28T12:57:07Z</dcterms:modified>
</cp:coreProperties>
</file>