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5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12192000"/>
  <p:notesSz cx="6858000" cy="9144000"/>
  <p:embeddedFontLst>
    <p:embeddedFont>
      <p:font typeface="Geo"/>
      <p:regular r:id="rId17"/>
      <p:italic r:id="rId18"/>
    </p:embeddedFont>
    <p:embeddedFont>
      <p:font typeface="Open Sans"/>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3" roundtripDataSignature="AMtx7micHPQnx7s6Lb9S+arQl6Kn6wOGR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OpenSans-bold.fntdata"/><Relationship Id="rId11" Type="http://schemas.openxmlformats.org/officeDocument/2006/relationships/slide" Target="slides/slide6.xml"/><Relationship Id="rId22" Type="http://schemas.openxmlformats.org/officeDocument/2006/relationships/font" Target="fonts/OpenSans-boldItalic.fntdata"/><Relationship Id="rId10" Type="http://schemas.openxmlformats.org/officeDocument/2006/relationships/slide" Target="slides/slide5.xml"/><Relationship Id="rId21" Type="http://schemas.openxmlformats.org/officeDocument/2006/relationships/font" Target="fonts/OpenSans-italic.fntdata"/><Relationship Id="rId13" Type="http://schemas.openxmlformats.org/officeDocument/2006/relationships/slide" Target="slides/slide8.xml"/><Relationship Id="rId12" Type="http://schemas.openxmlformats.org/officeDocument/2006/relationships/slide" Target="slides/slide7.xml"/><Relationship Id="rId23" Type="http://customschemas.google.com/relationships/presentationmetadata" Target="meta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Ge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OpenSans-regular.fntdata"/><Relationship Id="rId6" Type="http://schemas.openxmlformats.org/officeDocument/2006/relationships/slide" Target="slides/slide1.xml"/><Relationship Id="rId18" Type="http://schemas.openxmlformats.org/officeDocument/2006/relationships/font" Target="fonts/Ge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3" name="Shape 13"/>
        <p:cNvGrpSpPr/>
        <p:nvPr/>
      </p:nvGrpSpPr>
      <p:grpSpPr>
        <a:xfrm>
          <a:off x="0" y="0"/>
          <a:ext cx="0" cy="0"/>
          <a:chOff x="0" y="0"/>
          <a:chExt cx="0" cy="0"/>
        </a:xfrm>
      </p:grpSpPr>
      <p:sp>
        <p:nvSpPr>
          <p:cNvPr id="14" name="Google Shape;14;p15"/>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5"/>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62626"/>
              </a:buClr>
              <a:buSzPts val="8000"/>
              <a:buFont typeface="Geo"/>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15"/>
          <p:cNvSpPr txBox="1"/>
          <p:nvPr>
            <p:ph idx="1" type="subTitle"/>
          </p:nvPr>
        </p:nvSpPr>
        <p:spPr>
          <a:xfrm>
            <a:off x="1100051" y="4645152"/>
            <a:ext cx="10058400" cy="1143000"/>
          </a:xfrm>
          <a:prstGeom prst="rect">
            <a:avLst/>
          </a:prstGeom>
          <a:noFill/>
          <a:ln>
            <a:noFill/>
          </a:ln>
        </p:spPr>
        <p:txBody>
          <a:bodyPr anchorCtr="0" anchor="t" bIns="45700" lIns="91425" spcFirstLastPara="1" rIns="91425" wrap="square" tIns="45700">
            <a:normAutofit/>
          </a:bodyPr>
          <a:lstStyle>
            <a:lvl1pPr lvl="0" algn="l">
              <a:lnSpc>
                <a:spcPct val="110000"/>
              </a:lnSpc>
              <a:spcBef>
                <a:spcPts val="1200"/>
              </a:spcBef>
              <a:spcAft>
                <a:spcPts val="0"/>
              </a:spcAft>
              <a:buSzPts val="2400"/>
              <a:buNone/>
              <a:defRPr sz="2400" cap="none">
                <a:solidFill>
                  <a:schemeClr val="dk1"/>
                </a:solidFill>
                <a:latin typeface="Arial"/>
                <a:ea typeface="Arial"/>
                <a:cs typeface="Arial"/>
                <a:sym typeface="Arial"/>
              </a:defRPr>
            </a:lvl1pPr>
            <a:lvl2pPr lvl="1" algn="ctr">
              <a:lnSpc>
                <a:spcPct val="100000"/>
              </a:lnSpc>
              <a:spcBef>
                <a:spcPts val="200"/>
              </a:spcBef>
              <a:spcAft>
                <a:spcPts val="0"/>
              </a:spcAft>
              <a:buClr>
                <a:srgbClr val="3F3F3F"/>
              </a:buClr>
              <a:buSzPts val="2400"/>
              <a:buNone/>
              <a:defRPr sz="2400"/>
            </a:lvl2pPr>
            <a:lvl3pPr lvl="2" algn="ctr">
              <a:lnSpc>
                <a:spcPct val="100000"/>
              </a:lnSpc>
              <a:spcBef>
                <a:spcPts val="400"/>
              </a:spcBef>
              <a:spcAft>
                <a:spcPts val="0"/>
              </a:spcAft>
              <a:buClr>
                <a:srgbClr val="3F3F3F"/>
              </a:buClr>
              <a:buSzPts val="2400"/>
              <a:buNone/>
              <a:defRPr sz="2400"/>
            </a:lvl3pPr>
            <a:lvl4pPr lvl="3" algn="ctr">
              <a:lnSpc>
                <a:spcPct val="100000"/>
              </a:lnSpc>
              <a:spcBef>
                <a:spcPts val="400"/>
              </a:spcBef>
              <a:spcAft>
                <a:spcPts val="0"/>
              </a:spcAft>
              <a:buClr>
                <a:srgbClr val="3F3F3F"/>
              </a:buClr>
              <a:buSzPts val="2000"/>
              <a:buNone/>
              <a:defRPr sz="2000"/>
            </a:lvl4pPr>
            <a:lvl5pPr lvl="4" algn="ctr">
              <a:lnSpc>
                <a:spcPct val="100000"/>
              </a:lnSpc>
              <a:spcBef>
                <a:spcPts val="400"/>
              </a:spcBef>
              <a:spcAft>
                <a:spcPts val="0"/>
              </a:spcAft>
              <a:buClr>
                <a:srgbClr val="3F3F3F"/>
              </a:buClr>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cxnSp>
        <p:nvCxnSpPr>
          <p:cNvPr id="17" name="Google Shape;17;p15"/>
          <p:cNvCxnSpPr/>
          <p:nvPr/>
        </p:nvCxnSpPr>
        <p:spPr>
          <a:xfrm>
            <a:off x="1207658" y="4474741"/>
            <a:ext cx="9875520" cy="0"/>
          </a:xfrm>
          <a:prstGeom prst="straightConnector1">
            <a:avLst/>
          </a:prstGeom>
          <a:noFill/>
          <a:ln cap="flat" cmpd="sng" w="12700">
            <a:solidFill>
              <a:srgbClr val="3F3F3F"/>
            </a:solidFill>
            <a:prstDash val="solid"/>
            <a:round/>
            <a:headEnd len="sm" w="sm" type="none"/>
            <a:tailEnd len="sm" w="sm" type="none"/>
          </a:ln>
        </p:spPr>
      </p:cxnSp>
      <p:sp>
        <p:nvSpPr>
          <p:cNvPr id="18" name="Google Shape;18;p15"/>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5"/>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5"/>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85" name="Shape 85"/>
        <p:cNvGrpSpPr/>
        <p:nvPr/>
      </p:nvGrpSpPr>
      <p:grpSpPr>
        <a:xfrm>
          <a:off x="0" y="0"/>
          <a:ext cx="0" cy="0"/>
          <a:chOff x="0" y="0"/>
          <a:chExt cx="0" cy="0"/>
        </a:xfrm>
      </p:grpSpPr>
      <p:sp>
        <p:nvSpPr>
          <p:cNvPr id="86" name="Google Shape;86;p23"/>
          <p:cNvSpPr/>
          <p:nvPr/>
        </p:nvSpPr>
        <p:spPr>
          <a:xfrm>
            <a:off x="0" y="4578350"/>
            <a:ext cx="12188825" cy="227965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3"/>
          <p:cNvSpPr/>
          <p:nvPr>
            <p:ph idx="2" type="pic"/>
          </p:nvPr>
        </p:nvSpPr>
        <p:spPr>
          <a:xfrm>
            <a:off x="15" y="0"/>
            <a:ext cx="12191985" cy="4578350"/>
          </a:xfrm>
          <a:prstGeom prst="rect">
            <a:avLst/>
          </a:prstGeom>
          <a:solidFill>
            <a:srgbClr val="D8D8D8"/>
          </a:solidFill>
          <a:ln>
            <a:noFill/>
          </a:ln>
        </p:spPr>
      </p:sp>
      <p:sp>
        <p:nvSpPr>
          <p:cNvPr id="88" name="Google Shape;88;p23"/>
          <p:cNvSpPr txBox="1"/>
          <p:nvPr>
            <p:ph type="title"/>
          </p:nvPr>
        </p:nvSpPr>
        <p:spPr>
          <a:xfrm>
            <a:off x="1097279" y="4799362"/>
            <a:ext cx="10113645" cy="743682"/>
          </a:xfrm>
          <a:prstGeom prst="rect">
            <a:avLst/>
          </a:prstGeom>
          <a:noFill/>
          <a:ln>
            <a:noFill/>
          </a:ln>
        </p:spPr>
        <p:txBody>
          <a:bodyPr anchorCtr="0" anchor="b" bIns="0" lIns="91425" spcFirstLastPara="1" rIns="91425" wrap="square" tIns="0">
            <a:noAutofit/>
          </a:bodyPr>
          <a:lstStyle>
            <a:lvl1pPr lvl="0" algn="l">
              <a:lnSpc>
                <a:spcPct val="90000"/>
              </a:lnSpc>
              <a:spcBef>
                <a:spcPts val="0"/>
              </a:spcBef>
              <a:spcAft>
                <a:spcPts val="0"/>
              </a:spcAft>
              <a:buClr>
                <a:srgbClr val="FFFFFF"/>
              </a:buClr>
              <a:buSzPts val="3600"/>
              <a:buFont typeface="Geo"/>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23"/>
          <p:cNvSpPr txBox="1"/>
          <p:nvPr>
            <p:ph idx="1" type="body"/>
          </p:nvPr>
        </p:nvSpPr>
        <p:spPr>
          <a:xfrm>
            <a:off x="1097279" y="5715000"/>
            <a:ext cx="10113264" cy="609600"/>
          </a:xfrm>
          <a:prstGeom prst="rect">
            <a:avLst/>
          </a:prstGeom>
          <a:noFill/>
          <a:ln>
            <a:noFill/>
          </a:ln>
        </p:spPr>
        <p:txBody>
          <a:bodyPr anchorCtr="0" anchor="t" bIns="0" lIns="91425" spcFirstLastPara="1" rIns="91425" wrap="square" tIns="0">
            <a:normAutofit/>
          </a:bodyPr>
          <a:lstStyle>
            <a:lvl1pPr indent="-228600" lvl="0" marL="457200" algn="l">
              <a:lnSpc>
                <a:spcPct val="110000"/>
              </a:lnSpc>
              <a:spcBef>
                <a:spcPts val="0"/>
              </a:spcBef>
              <a:spcAft>
                <a:spcPts val="0"/>
              </a:spcAft>
              <a:buSzPts val="1800"/>
              <a:buNone/>
              <a:defRPr sz="1800">
                <a:solidFill>
                  <a:srgbClr val="FFFFFF"/>
                </a:solidFill>
              </a:defRPr>
            </a:lvl1pPr>
            <a:lvl2pPr indent="-228600" lvl="1" marL="914400" algn="l">
              <a:lnSpc>
                <a:spcPct val="100000"/>
              </a:lnSpc>
              <a:spcBef>
                <a:spcPts val="600"/>
              </a:spcBef>
              <a:spcAft>
                <a:spcPts val="0"/>
              </a:spcAft>
              <a:buClr>
                <a:srgbClr val="3F3F3F"/>
              </a:buClr>
              <a:buSzPts val="1200"/>
              <a:buNone/>
              <a:defRPr sz="1200"/>
            </a:lvl2pPr>
            <a:lvl3pPr indent="-228600" lvl="2" marL="1371600" algn="l">
              <a:lnSpc>
                <a:spcPct val="100000"/>
              </a:lnSpc>
              <a:spcBef>
                <a:spcPts val="400"/>
              </a:spcBef>
              <a:spcAft>
                <a:spcPts val="0"/>
              </a:spcAft>
              <a:buClr>
                <a:srgbClr val="3F3F3F"/>
              </a:buClr>
              <a:buSzPts val="1000"/>
              <a:buNone/>
              <a:defRPr sz="1000"/>
            </a:lvl3pPr>
            <a:lvl4pPr indent="-228600" lvl="3" marL="1828800" algn="l">
              <a:lnSpc>
                <a:spcPct val="100000"/>
              </a:lnSpc>
              <a:spcBef>
                <a:spcPts val="400"/>
              </a:spcBef>
              <a:spcAft>
                <a:spcPts val="0"/>
              </a:spcAft>
              <a:buClr>
                <a:srgbClr val="3F3F3F"/>
              </a:buClr>
              <a:buSzPts val="900"/>
              <a:buNone/>
              <a:defRPr sz="900"/>
            </a:lvl4pPr>
            <a:lvl5pPr indent="-228600" lvl="4" marL="2286000" algn="l">
              <a:lnSpc>
                <a:spcPct val="100000"/>
              </a:lnSpc>
              <a:spcBef>
                <a:spcPts val="400"/>
              </a:spcBef>
              <a:spcAft>
                <a:spcPts val="0"/>
              </a:spcAft>
              <a:buClr>
                <a:srgbClr val="3F3F3F"/>
              </a:buClr>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90" name="Google Shape;90;p23"/>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3"/>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3"/>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9" name="Shape 29"/>
        <p:cNvGrpSpPr/>
        <p:nvPr/>
      </p:nvGrpSpPr>
      <p:grpSpPr>
        <a:xfrm>
          <a:off x="0" y="0"/>
          <a:ext cx="0" cy="0"/>
          <a:chOff x="0" y="0"/>
          <a:chExt cx="0" cy="0"/>
        </a:xfrm>
      </p:grpSpPr>
      <p:sp>
        <p:nvSpPr>
          <p:cNvPr id="30" name="Google Shape;30;p1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6"/>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2" name="Google Shape;32;p16"/>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6"/>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6"/>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35" name="Shape 35"/>
        <p:cNvGrpSpPr/>
        <p:nvPr/>
      </p:nvGrpSpPr>
      <p:grpSpPr>
        <a:xfrm>
          <a:off x="0" y="0"/>
          <a:ext cx="0" cy="0"/>
          <a:chOff x="0" y="0"/>
          <a:chExt cx="0" cy="0"/>
        </a:xfrm>
      </p:grpSpPr>
      <p:sp>
        <p:nvSpPr>
          <p:cNvPr id="36" name="Google Shape;36;p14"/>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14"/>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62626"/>
              </a:buClr>
              <a:buSzPts val="8000"/>
              <a:buFont typeface="Geo"/>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4"/>
          <p:cNvSpPr txBox="1"/>
          <p:nvPr>
            <p:ph idx="1" type="subTitle"/>
          </p:nvPr>
        </p:nvSpPr>
        <p:spPr>
          <a:xfrm>
            <a:off x="1100051" y="4645152"/>
            <a:ext cx="10058400" cy="1143000"/>
          </a:xfrm>
          <a:prstGeom prst="rect">
            <a:avLst/>
          </a:prstGeom>
          <a:noFill/>
          <a:ln>
            <a:noFill/>
          </a:ln>
        </p:spPr>
        <p:txBody>
          <a:bodyPr anchorCtr="0" anchor="t" bIns="45700" lIns="91425" spcFirstLastPara="1" rIns="91425" wrap="square" tIns="45700">
            <a:normAutofit/>
          </a:bodyPr>
          <a:lstStyle>
            <a:lvl1pPr lvl="0" algn="l">
              <a:lnSpc>
                <a:spcPct val="110000"/>
              </a:lnSpc>
              <a:spcBef>
                <a:spcPts val="1200"/>
              </a:spcBef>
              <a:spcAft>
                <a:spcPts val="0"/>
              </a:spcAft>
              <a:buSzPts val="2400"/>
              <a:buNone/>
              <a:defRPr sz="2400" cap="none">
                <a:solidFill>
                  <a:schemeClr val="dk1"/>
                </a:solidFill>
                <a:latin typeface="Arial"/>
                <a:ea typeface="Arial"/>
                <a:cs typeface="Arial"/>
                <a:sym typeface="Arial"/>
              </a:defRPr>
            </a:lvl1pPr>
            <a:lvl2pPr lvl="1" algn="ctr">
              <a:lnSpc>
                <a:spcPct val="100000"/>
              </a:lnSpc>
              <a:spcBef>
                <a:spcPts val="200"/>
              </a:spcBef>
              <a:spcAft>
                <a:spcPts val="0"/>
              </a:spcAft>
              <a:buClr>
                <a:srgbClr val="3F3F3F"/>
              </a:buClr>
              <a:buSzPts val="2400"/>
              <a:buNone/>
              <a:defRPr sz="2400"/>
            </a:lvl2pPr>
            <a:lvl3pPr lvl="2" algn="ctr">
              <a:lnSpc>
                <a:spcPct val="100000"/>
              </a:lnSpc>
              <a:spcBef>
                <a:spcPts val="400"/>
              </a:spcBef>
              <a:spcAft>
                <a:spcPts val="0"/>
              </a:spcAft>
              <a:buClr>
                <a:srgbClr val="3F3F3F"/>
              </a:buClr>
              <a:buSzPts val="2400"/>
              <a:buNone/>
              <a:defRPr sz="2400"/>
            </a:lvl3pPr>
            <a:lvl4pPr lvl="3" algn="ctr">
              <a:lnSpc>
                <a:spcPct val="100000"/>
              </a:lnSpc>
              <a:spcBef>
                <a:spcPts val="400"/>
              </a:spcBef>
              <a:spcAft>
                <a:spcPts val="0"/>
              </a:spcAft>
              <a:buClr>
                <a:srgbClr val="3F3F3F"/>
              </a:buClr>
              <a:buSzPts val="2000"/>
              <a:buNone/>
              <a:defRPr sz="2000"/>
            </a:lvl4pPr>
            <a:lvl5pPr lvl="4" algn="ctr">
              <a:lnSpc>
                <a:spcPct val="100000"/>
              </a:lnSpc>
              <a:spcBef>
                <a:spcPts val="400"/>
              </a:spcBef>
              <a:spcAft>
                <a:spcPts val="0"/>
              </a:spcAft>
              <a:buClr>
                <a:srgbClr val="3F3F3F"/>
              </a:buClr>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cxnSp>
        <p:nvCxnSpPr>
          <p:cNvPr id="39" name="Google Shape;39;p14"/>
          <p:cNvCxnSpPr/>
          <p:nvPr/>
        </p:nvCxnSpPr>
        <p:spPr>
          <a:xfrm>
            <a:off x="1207658" y="4474741"/>
            <a:ext cx="9875520" cy="0"/>
          </a:xfrm>
          <a:prstGeom prst="straightConnector1">
            <a:avLst/>
          </a:prstGeom>
          <a:noFill/>
          <a:ln cap="flat" cmpd="sng" w="12700">
            <a:solidFill>
              <a:srgbClr val="3F3F3F"/>
            </a:solidFill>
            <a:prstDash val="solid"/>
            <a:round/>
            <a:headEnd len="sm" w="sm" type="none"/>
            <a:tailEnd len="sm" w="sm" type="none"/>
          </a:ln>
        </p:spPr>
      </p:cxnSp>
      <p:sp>
        <p:nvSpPr>
          <p:cNvPr id="40" name="Google Shape;40;p14"/>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4"/>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4"/>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43" name="Shape 43"/>
        <p:cNvGrpSpPr/>
        <p:nvPr/>
      </p:nvGrpSpPr>
      <p:grpSpPr>
        <a:xfrm>
          <a:off x="0" y="0"/>
          <a:ext cx="0" cy="0"/>
          <a:chOff x="0" y="0"/>
          <a:chExt cx="0" cy="0"/>
        </a:xfrm>
      </p:grpSpPr>
      <p:sp>
        <p:nvSpPr>
          <p:cNvPr id="44" name="Google Shape;44;p17"/>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17"/>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62626"/>
              </a:buClr>
              <a:buSzPts val="8000"/>
              <a:buFont typeface="Geo"/>
              <a:buNone/>
              <a:defRPr b="0"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17"/>
          <p:cNvSpPr txBox="1"/>
          <p:nvPr>
            <p:ph idx="1" type="body"/>
          </p:nvPr>
        </p:nvSpPr>
        <p:spPr>
          <a:xfrm>
            <a:off x="1097280" y="4663440"/>
            <a:ext cx="100584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200"/>
              </a:spcBef>
              <a:spcAft>
                <a:spcPts val="0"/>
              </a:spcAft>
              <a:buSzPts val="2400"/>
              <a:buNone/>
              <a:defRPr sz="2400" cap="none">
                <a:solidFill>
                  <a:schemeClr val="dk1"/>
                </a:solidFill>
                <a:latin typeface="Arial"/>
                <a:ea typeface="Arial"/>
                <a:cs typeface="Arial"/>
                <a:sym typeface="Arial"/>
              </a:defRPr>
            </a:lvl1pPr>
            <a:lvl2pPr indent="-228600" lvl="1" marL="914400" algn="l">
              <a:lnSpc>
                <a:spcPct val="100000"/>
              </a:lnSpc>
              <a:spcBef>
                <a:spcPts val="200"/>
              </a:spcBef>
              <a:spcAft>
                <a:spcPts val="0"/>
              </a:spcAft>
              <a:buClr>
                <a:srgbClr val="888888"/>
              </a:buClr>
              <a:buSzPts val="1800"/>
              <a:buNone/>
              <a:defRPr sz="1800">
                <a:solidFill>
                  <a:srgbClr val="888888"/>
                </a:solidFill>
              </a:defRPr>
            </a:lvl2pPr>
            <a:lvl3pPr indent="-228600" lvl="2" marL="1371600" algn="l">
              <a:lnSpc>
                <a:spcPct val="100000"/>
              </a:lnSpc>
              <a:spcBef>
                <a:spcPts val="400"/>
              </a:spcBef>
              <a:spcAft>
                <a:spcPts val="0"/>
              </a:spcAft>
              <a:buClr>
                <a:srgbClr val="888888"/>
              </a:buClr>
              <a:buSzPts val="1600"/>
              <a:buNone/>
              <a:defRPr sz="1600">
                <a:solidFill>
                  <a:srgbClr val="888888"/>
                </a:solidFill>
              </a:defRPr>
            </a:lvl3pPr>
            <a:lvl4pPr indent="-228600" lvl="3" marL="1828800" algn="l">
              <a:lnSpc>
                <a:spcPct val="100000"/>
              </a:lnSpc>
              <a:spcBef>
                <a:spcPts val="400"/>
              </a:spcBef>
              <a:spcAft>
                <a:spcPts val="0"/>
              </a:spcAft>
              <a:buClr>
                <a:srgbClr val="888888"/>
              </a:buClr>
              <a:buSzPts val="1400"/>
              <a:buNone/>
              <a:defRPr sz="1400">
                <a:solidFill>
                  <a:srgbClr val="888888"/>
                </a:solidFill>
              </a:defRPr>
            </a:lvl4pPr>
            <a:lvl5pPr indent="-228600" lvl="4" marL="2286000" algn="l">
              <a:lnSpc>
                <a:spcPct val="100000"/>
              </a:lnSpc>
              <a:spcBef>
                <a:spcPts val="400"/>
              </a:spcBef>
              <a:spcAft>
                <a:spcPts val="0"/>
              </a:spcAft>
              <a:buClr>
                <a:srgbClr val="888888"/>
              </a:buClr>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cxnSp>
        <p:nvCxnSpPr>
          <p:cNvPr id="47" name="Google Shape;47;p17"/>
          <p:cNvCxnSpPr/>
          <p:nvPr/>
        </p:nvCxnSpPr>
        <p:spPr>
          <a:xfrm>
            <a:off x="1207658" y="4485132"/>
            <a:ext cx="9875520" cy="0"/>
          </a:xfrm>
          <a:prstGeom prst="straightConnector1">
            <a:avLst/>
          </a:prstGeom>
          <a:noFill/>
          <a:ln cap="flat" cmpd="sng" w="12700">
            <a:solidFill>
              <a:srgbClr val="3F3F3F"/>
            </a:solidFill>
            <a:prstDash val="solid"/>
            <a:round/>
            <a:headEnd len="sm" w="sm" type="none"/>
            <a:tailEnd len="sm" w="sm" type="none"/>
          </a:ln>
        </p:spPr>
      </p:cxnSp>
      <p:sp>
        <p:nvSpPr>
          <p:cNvPr id="48" name="Google Shape;48;p17"/>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7"/>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7"/>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1" name="Shape 51"/>
        <p:cNvGrpSpPr/>
        <p:nvPr/>
      </p:nvGrpSpPr>
      <p:grpSpPr>
        <a:xfrm>
          <a:off x="0" y="0"/>
          <a:ext cx="0" cy="0"/>
          <a:chOff x="0" y="0"/>
          <a:chExt cx="0" cy="0"/>
        </a:xfrm>
      </p:grpSpPr>
      <p:sp>
        <p:nvSpPr>
          <p:cNvPr id="52" name="Google Shape;52;p1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18"/>
          <p:cNvSpPr txBox="1"/>
          <p:nvPr>
            <p:ph idx="1" type="body"/>
          </p:nvPr>
        </p:nvSpPr>
        <p:spPr>
          <a:xfrm>
            <a:off x="1097280" y="2120900"/>
            <a:ext cx="4639736" cy="3748193"/>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4" name="Google Shape;54;p18"/>
          <p:cNvSpPr txBox="1"/>
          <p:nvPr>
            <p:ph idx="2" type="body"/>
          </p:nvPr>
        </p:nvSpPr>
        <p:spPr>
          <a:xfrm>
            <a:off x="6515944" y="2120900"/>
            <a:ext cx="4639736" cy="3748194"/>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5" name="Google Shape;55;p18"/>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8"/>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8"/>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8" name="Shape 58"/>
        <p:cNvGrpSpPr/>
        <p:nvPr/>
      </p:nvGrpSpPr>
      <p:grpSpPr>
        <a:xfrm>
          <a:off x="0" y="0"/>
          <a:ext cx="0" cy="0"/>
          <a:chOff x="0" y="0"/>
          <a:chExt cx="0" cy="0"/>
        </a:xfrm>
      </p:grpSpPr>
      <p:sp>
        <p:nvSpPr>
          <p:cNvPr id="59" name="Google Shape;59;p1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9"/>
          <p:cNvSpPr txBox="1"/>
          <p:nvPr>
            <p:ph idx="1" type="body"/>
          </p:nvPr>
        </p:nvSpPr>
        <p:spPr>
          <a:xfrm>
            <a:off x="1097280" y="2057400"/>
            <a:ext cx="4639736"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110000"/>
              </a:lnSpc>
              <a:spcBef>
                <a:spcPts val="1200"/>
              </a:spcBef>
              <a:spcAft>
                <a:spcPts val="0"/>
              </a:spcAft>
              <a:buSzPts val="2000"/>
              <a:buNone/>
              <a:defRPr b="0" sz="2000" cap="none">
                <a:solidFill>
                  <a:schemeClr val="dk1"/>
                </a:solidFill>
              </a:defRPr>
            </a:lvl1pPr>
            <a:lvl2pPr indent="-228600" lvl="1" marL="914400" algn="l">
              <a:lnSpc>
                <a:spcPct val="100000"/>
              </a:lnSpc>
              <a:spcBef>
                <a:spcPts val="200"/>
              </a:spcBef>
              <a:spcAft>
                <a:spcPts val="0"/>
              </a:spcAft>
              <a:buClr>
                <a:srgbClr val="3F3F3F"/>
              </a:buClr>
              <a:buSzPts val="2000"/>
              <a:buNone/>
              <a:defRPr b="1" sz="2000"/>
            </a:lvl2pPr>
            <a:lvl3pPr indent="-228600" lvl="2" marL="1371600" algn="l">
              <a:lnSpc>
                <a:spcPct val="100000"/>
              </a:lnSpc>
              <a:spcBef>
                <a:spcPts val="400"/>
              </a:spcBef>
              <a:spcAft>
                <a:spcPts val="0"/>
              </a:spcAft>
              <a:buClr>
                <a:srgbClr val="3F3F3F"/>
              </a:buClr>
              <a:buSzPts val="1800"/>
              <a:buNone/>
              <a:defRPr b="1" sz="1800"/>
            </a:lvl3pPr>
            <a:lvl4pPr indent="-228600" lvl="3" marL="1828800" algn="l">
              <a:lnSpc>
                <a:spcPct val="100000"/>
              </a:lnSpc>
              <a:spcBef>
                <a:spcPts val="400"/>
              </a:spcBef>
              <a:spcAft>
                <a:spcPts val="0"/>
              </a:spcAft>
              <a:buClr>
                <a:srgbClr val="3F3F3F"/>
              </a:buClr>
              <a:buSzPts val="1600"/>
              <a:buNone/>
              <a:defRPr b="1" sz="1600"/>
            </a:lvl4pPr>
            <a:lvl5pPr indent="-228600" lvl="4" marL="2286000" algn="l">
              <a:lnSpc>
                <a:spcPct val="100000"/>
              </a:lnSpc>
              <a:spcBef>
                <a:spcPts val="400"/>
              </a:spcBef>
              <a:spcAft>
                <a:spcPts val="0"/>
              </a:spcAft>
              <a:buClr>
                <a:srgbClr val="3F3F3F"/>
              </a:buClr>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61" name="Google Shape;61;p19"/>
          <p:cNvSpPr txBox="1"/>
          <p:nvPr>
            <p:ph idx="2" type="body"/>
          </p:nvPr>
        </p:nvSpPr>
        <p:spPr>
          <a:xfrm>
            <a:off x="1097280" y="2958274"/>
            <a:ext cx="4639736" cy="2910821"/>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2" name="Google Shape;62;p19"/>
          <p:cNvSpPr txBox="1"/>
          <p:nvPr>
            <p:ph idx="3" type="body"/>
          </p:nvPr>
        </p:nvSpPr>
        <p:spPr>
          <a:xfrm>
            <a:off x="6515944" y="2057400"/>
            <a:ext cx="4639736"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110000"/>
              </a:lnSpc>
              <a:spcBef>
                <a:spcPts val="1200"/>
              </a:spcBef>
              <a:spcAft>
                <a:spcPts val="0"/>
              </a:spcAft>
              <a:buSzPts val="2000"/>
              <a:buNone/>
              <a:defRPr b="0" sz="2000" cap="none">
                <a:solidFill>
                  <a:schemeClr val="dk1"/>
                </a:solidFill>
              </a:defRPr>
            </a:lvl1pPr>
            <a:lvl2pPr indent="-228600" lvl="1" marL="914400" algn="l">
              <a:lnSpc>
                <a:spcPct val="100000"/>
              </a:lnSpc>
              <a:spcBef>
                <a:spcPts val="200"/>
              </a:spcBef>
              <a:spcAft>
                <a:spcPts val="0"/>
              </a:spcAft>
              <a:buClr>
                <a:srgbClr val="3F3F3F"/>
              </a:buClr>
              <a:buSzPts val="2000"/>
              <a:buNone/>
              <a:defRPr b="1" sz="2000"/>
            </a:lvl2pPr>
            <a:lvl3pPr indent="-228600" lvl="2" marL="1371600" algn="l">
              <a:lnSpc>
                <a:spcPct val="100000"/>
              </a:lnSpc>
              <a:spcBef>
                <a:spcPts val="400"/>
              </a:spcBef>
              <a:spcAft>
                <a:spcPts val="0"/>
              </a:spcAft>
              <a:buClr>
                <a:srgbClr val="3F3F3F"/>
              </a:buClr>
              <a:buSzPts val="1800"/>
              <a:buNone/>
              <a:defRPr b="1" sz="1800"/>
            </a:lvl3pPr>
            <a:lvl4pPr indent="-228600" lvl="3" marL="1828800" algn="l">
              <a:lnSpc>
                <a:spcPct val="100000"/>
              </a:lnSpc>
              <a:spcBef>
                <a:spcPts val="400"/>
              </a:spcBef>
              <a:spcAft>
                <a:spcPts val="0"/>
              </a:spcAft>
              <a:buClr>
                <a:srgbClr val="3F3F3F"/>
              </a:buClr>
              <a:buSzPts val="1600"/>
              <a:buNone/>
              <a:defRPr b="1" sz="1600"/>
            </a:lvl4pPr>
            <a:lvl5pPr indent="-228600" lvl="4" marL="2286000" algn="l">
              <a:lnSpc>
                <a:spcPct val="100000"/>
              </a:lnSpc>
              <a:spcBef>
                <a:spcPts val="400"/>
              </a:spcBef>
              <a:spcAft>
                <a:spcPts val="0"/>
              </a:spcAft>
              <a:buClr>
                <a:srgbClr val="3F3F3F"/>
              </a:buClr>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63" name="Google Shape;63;p19"/>
          <p:cNvSpPr txBox="1"/>
          <p:nvPr>
            <p:ph idx="4" type="body"/>
          </p:nvPr>
        </p:nvSpPr>
        <p:spPr>
          <a:xfrm>
            <a:off x="6515944" y="2958273"/>
            <a:ext cx="4639736" cy="2910821"/>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4" name="Google Shape;64;p19"/>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9"/>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9"/>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7" name="Shape 67"/>
        <p:cNvGrpSpPr/>
        <p:nvPr/>
      </p:nvGrpSpPr>
      <p:grpSpPr>
        <a:xfrm>
          <a:off x="0" y="0"/>
          <a:ext cx="0" cy="0"/>
          <a:chOff x="0" y="0"/>
          <a:chExt cx="0" cy="0"/>
        </a:xfrm>
      </p:grpSpPr>
      <p:sp>
        <p:nvSpPr>
          <p:cNvPr id="68" name="Google Shape;68;p2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20"/>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0"/>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0"/>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72" name="Shape 72"/>
        <p:cNvGrpSpPr/>
        <p:nvPr/>
      </p:nvGrpSpPr>
      <p:grpSpPr>
        <a:xfrm>
          <a:off x="0" y="0"/>
          <a:ext cx="0" cy="0"/>
          <a:chOff x="0" y="0"/>
          <a:chExt cx="0" cy="0"/>
        </a:xfrm>
      </p:grpSpPr>
      <p:sp>
        <p:nvSpPr>
          <p:cNvPr id="73" name="Google Shape;73;p21"/>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1"/>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1"/>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1"/>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77" name="Shape 77"/>
        <p:cNvGrpSpPr/>
        <p:nvPr/>
      </p:nvGrpSpPr>
      <p:grpSpPr>
        <a:xfrm>
          <a:off x="0" y="0"/>
          <a:ext cx="0" cy="0"/>
          <a:chOff x="0" y="0"/>
          <a:chExt cx="0" cy="0"/>
        </a:xfrm>
      </p:grpSpPr>
      <p:sp>
        <p:nvSpPr>
          <p:cNvPr id="78" name="Google Shape;78;p22"/>
          <p:cNvSpPr/>
          <p:nvPr/>
        </p:nvSpPr>
        <p:spPr>
          <a:xfrm>
            <a:off x="16" y="0"/>
            <a:ext cx="4654296" cy="68580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2"/>
          <p:cNvSpPr txBox="1"/>
          <p:nvPr>
            <p:ph type="title"/>
          </p:nvPr>
        </p:nvSpPr>
        <p:spPr>
          <a:xfrm>
            <a:off x="643466" y="786383"/>
            <a:ext cx="3517567" cy="209397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FFFFF"/>
              </a:buClr>
              <a:buSzPts val="3600"/>
              <a:buFont typeface="Geo"/>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2"/>
          <p:cNvSpPr txBox="1"/>
          <p:nvPr>
            <p:ph idx="1" type="body"/>
          </p:nvPr>
        </p:nvSpPr>
        <p:spPr>
          <a:xfrm>
            <a:off x="5458984" y="812799"/>
            <a:ext cx="5928344" cy="5294757"/>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1" name="Google Shape;81;p22"/>
          <p:cNvSpPr txBox="1"/>
          <p:nvPr>
            <p:ph idx="2" type="body"/>
          </p:nvPr>
        </p:nvSpPr>
        <p:spPr>
          <a:xfrm>
            <a:off x="643465" y="3043050"/>
            <a:ext cx="3517567" cy="3064505"/>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200"/>
              </a:spcBef>
              <a:spcAft>
                <a:spcPts val="0"/>
              </a:spcAft>
              <a:buSzPts val="1800"/>
              <a:buNone/>
              <a:defRPr sz="1800">
                <a:solidFill>
                  <a:srgbClr val="FFFFFF"/>
                </a:solidFill>
              </a:defRPr>
            </a:lvl1pPr>
            <a:lvl2pPr indent="-228600" lvl="1" marL="914400" algn="l">
              <a:lnSpc>
                <a:spcPct val="100000"/>
              </a:lnSpc>
              <a:spcBef>
                <a:spcPts val="200"/>
              </a:spcBef>
              <a:spcAft>
                <a:spcPts val="0"/>
              </a:spcAft>
              <a:buClr>
                <a:srgbClr val="3F3F3F"/>
              </a:buClr>
              <a:buSzPts val="1200"/>
              <a:buNone/>
              <a:defRPr sz="1200"/>
            </a:lvl2pPr>
            <a:lvl3pPr indent="-228600" lvl="2" marL="1371600" algn="l">
              <a:lnSpc>
                <a:spcPct val="100000"/>
              </a:lnSpc>
              <a:spcBef>
                <a:spcPts val="400"/>
              </a:spcBef>
              <a:spcAft>
                <a:spcPts val="0"/>
              </a:spcAft>
              <a:buClr>
                <a:srgbClr val="3F3F3F"/>
              </a:buClr>
              <a:buSzPts val="1000"/>
              <a:buNone/>
              <a:defRPr sz="1000"/>
            </a:lvl3pPr>
            <a:lvl4pPr indent="-228600" lvl="3" marL="1828800" algn="l">
              <a:lnSpc>
                <a:spcPct val="100000"/>
              </a:lnSpc>
              <a:spcBef>
                <a:spcPts val="400"/>
              </a:spcBef>
              <a:spcAft>
                <a:spcPts val="0"/>
              </a:spcAft>
              <a:buClr>
                <a:srgbClr val="3F3F3F"/>
              </a:buClr>
              <a:buSzPts val="900"/>
              <a:buNone/>
              <a:defRPr sz="900"/>
            </a:lvl4pPr>
            <a:lvl5pPr indent="-228600" lvl="4" marL="2286000" algn="l">
              <a:lnSpc>
                <a:spcPct val="100000"/>
              </a:lnSpc>
              <a:spcBef>
                <a:spcPts val="400"/>
              </a:spcBef>
              <a:spcAft>
                <a:spcPts val="0"/>
              </a:spcAft>
              <a:buClr>
                <a:srgbClr val="3F3F3F"/>
              </a:buClr>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82" name="Google Shape;82;p22"/>
          <p:cNvSpPr txBox="1"/>
          <p:nvPr>
            <p:ph idx="10" type="dt"/>
          </p:nvPr>
        </p:nvSpPr>
        <p:spPr>
          <a:xfrm>
            <a:off x="643464" y="6446520"/>
            <a:ext cx="351756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2"/>
          <p:cNvSpPr txBox="1"/>
          <p:nvPr>
            <p:ph idx="11" type="ftr"/>
          </p:nvPr>
        </p:nvSpPr>
        <p:spPr>
          <a:xfrm>
            <a:off x="5458983" y="6446520"/>
            <a:ext cx="533401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2"/>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b="0" i="0" sz="900" u="none" cap="none" strike="noStrike">
                <a:solidFill>
                  <a:schemeClr val="dk2"/>
                </a:solidFill>
                <a:latin typeface="Arial"/>
                <a:ea typeface="Arial"/>
                <a:cs typeface="Arial"/>
                <a:sym typeface="Arial"/>
              </a:defRPr>
            </a:lvl1pPr>
            <a:lvl2pPr indent="0" lvl="1" marL="0" algn="l">
              <a:spcBef>
                <a:spcPts val="0"/>
              </a:spcBef>
              <a:buNone/>
              <a:defRPr b="0" i="0" sz="900" u="none" cap="none" strike="noStrike">
                <a:solidFill>
                  <a:schemeClr val="dk2"/>
                </a:solidFill>
                <a:latin typeface="Arial"/>
                <a:ea typeface="Arial"/>
                <a:cs typeface="Arial"/>
                <a:sym typeface="Arial"/>
              </a:defRPr>
            </a:lvl2pPr>
            <a:lvl3pPr indent="0" lvl="2" marL="0" algn="l">
              <a:spcBef>
                <a:spcPts val="0"/>
              </a:spcBef>
              <a:buNone/>
              <a:defRPr b="0" i="0" sz="900" u="none" cap="none" strike="noStrike">
                <a:solidFill>
                  <a:schemeClr val="dk2"/>
                </a:solidFill>
                <a:latin typeface="Arial"/>
                <a:ea typeface="Arial"/>
                <a:cs typeface="Arial"/>
                <a:sym typeface="Arial"/>
              </a:defRPr>
            </a:lvl3pPr>
            <a:lvl4pPr indent="0" lvl="3" marL="0" algn="l">
              <a:spcBef>
                <a:spcPts val="0"/>
              </a:spcBef>
              <a:buNone/>
              <a:defRPr b="0" i="0" sz="900" u="none" cap="none" strike="noStrike">
                <a:solidFill>
                  <a:schemeClr val="dk2"/>
                </a:solidFill>
                <a:latin typeface="Arial"/>
                <a:ea typeface="Arial"/>
                <a:cs typeface="Arial"/>
                <a:sym typeface="Arial"/>
              </a:defRPr>
            </a:lvl4pPr>
            <a:lvl5pPr indent="0" lvl="4" marL="0" algn="l">
              <a:spcBef>
                <a:spcPts val="0"/>
              </a:spcBef>
              <a:buNone/>
              <a:defRPr b="0" i="0" sz="900" u="none" cap="none" strike="noStrike">
                <a:solidFill>
                  <a:schemeClr val="dk2"/>
                </a:solidFill>
                <a:latin typeface="Arial"/>
                <a:ea typeface="Arial"/>
                <a:cs typeface="Arial"/>
                <a:sym typeface="Arial"/>
              </a:defRPr>
            </a:lvl5pPr>
            <a:lvl6pPr indent="0" lvl="5" marL="0" algn="l">
              <a:spcBef>
                <a:spcPts val="0"/>
              </a:spcBef>
              <a:buNone/>
              <a:defRPr b="0" i="0" sz="900" u="none" cap="none" strike="noStrike">
                <a:solidFill>
                  <a:schemeClr val="dk2"/>
                </a:solidFill>
                <a:latin typeface="Arial"/>
                <a:ea typeface="Arial"/>
                <a:cs typeface="Arial"/>
                <a:sym typeface="Arial"/>
              </a:defRPr>
            </a:lvl6pPr>
            <a:lvl7pPr indent="0" lvl="6" marL="0" algn="l">
              <a:spcBef>
                <a:spcPts val="0"/>
              </a:spcBef>
              <a:buNone/>
              <a:defRPr b="0" i="0" sz="900" u="none" cap="none" strike="noStrike">
                <a:solidFill>
                  <a:schemeClr val="dk2"/>
                </a:solidFill>
                <a:latin typeface="Arial"/>
                <a:ea typeface="Arial"/>
                <a:cs typeface="Arial"/>
                <a:sym typeface="Arial"/>
              </a:defRPr>
            </a:lvl7pPr>
            <a:lvl8pPr indent="0" lvl="7" marL="0" algn="l">
              <a:spcBef>
                <a:spcPts val="0"/>
              </a:spcBef>
              <a:buNone/>
              <a:defRPr b="0" i="0" sz="900" u="none" cap="none" strike="noStrike">
                <a:solidFill>
                  <a:schemeClr val="dk2"/>
                </a:solidFill>
                <a:latin typeface="Arial"/>
                <a:ea typeface="Arial"/>
                <a:cs typeface="Arial"/>
                <a:sym typeface="Arial"/>
              </a:defRPr>
            </a:lvl8pPr>
            <a:lvl9pPr indent="0" lvl="8" marL="0" algn="l">
              <a:spcBef>
                <a:spcPts val="0"/>
              </a:spcBef>
              <a:buNone/>
              <a:defRPr b="0" i="0" sz="900" u="none" cap="none" strike="noStrike">
                <a:solidFill>
                  <a:schemeClr val="dk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0" Type="http://schemas.openxmlformats.org/officeDocument/2006/relationships/theme" Target="../theme/theme1.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3"/>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1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rgbClr val="3F3F3F"/>
              </a:buClr>
              <a:buSzPts val="4600"/>
              <a:buFont typeface="Geo"/>
              <a:buNone/>
              <a:defRPr b="0" i="0" sz="4600" u="none" cap="none" strike="noStrike">
                <a:solidFill>
                  <a:srgbClr val="3F3F3F"/>
                </a:solidFill>
                <a:latin typeface="Geo"/>
                <a:ea typeface="Geo"/>
                <a:cs typeface="Geo"/>
                <a:sym typeface="Ge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13"/>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lvl1pPr indent="-355600" lvl="0" marL="457200" marR="0" rtl="0" algn="l">
              <a:lnSpc>
                <a:spcPct val="110000"/>
              </a:lnSpc>
              <a:spcBef>
                <a:spcPts val="1200"/>
              </a:spcBef>
              <a:spcAft>
                <a:spcPts val="0"/>
              </a:spcAft>
              <a:buClr>
                <a:schemeClr val="accent1"/>
              </a:buClr>
              <a:buSzPts val="2000"/>
              <a:buFont typeface="Calibri"/>
              <a:buChar char=" "/>
              <a:defRPr b="0" i="0" sz="2000" u="none" cap="none" strike="noStrike">
                <a:solidFill>
                  <a:srgbClr val="3F3F3F"/>
                </a:solidFill>
                <a:latin typeface="Arial"/>
                <a:ea typeface="Arial"/>
                <a:cs typeface="Arial"/>
                <a:sym typeface="Arial"/>
              </a:defRPr>
            </a:lvl1pPr>
            <a:lvl2pPr indent="-342900" lvl="1" marL="914400" marR="0" rtl="0" algn="l">
              <a:lnSpc>
                <a:spcPct val="100000"/>
              </a:lnSpc>
              <a:spcBef>
                <a:spcPts val="200"/>
              </a:spcBef>
              <a:spcAft>
                <a:spcPts val="0"/>
              </a:spcAft>
              <a:buClr>
                <a:srgbClr val="3F3F3F"/>
              </a:buClr>
              <a:buSzPts val="1800"/>
              <a:buFont typeface="Calibri"/>
              <a:buChar char="◦"/>
              <a:defRPr b="0" i="0" sz="1800" u="none" cap="none" strike="noStrike">
                <a:solidFill>
                  <a:srgbClr val="3F3F3F"/>
                </a:solidFill>
                <a:latin typeface="Arial"/>
                <a:ea typeface="Arial"/>
                <a:cs typeface="Arial"/>
                <a:sym typeface="Arial"/>
              </a:defRPr>
            </a:lvl2pPr>
            <a:lvl3pPr indent="-317500" lvl="2" marL="1371600" marR="0" rtl="0" algn="l">
              <a:lnSpc>
                <a:spcPct val="100000"/>
              </a:lnSpc>
              <a:spcBef>
                <a:spcPts val="400"/>
              </a:spcBef>
              <a:spcAft>
                <a:spcPts val="0"/>
              </a:spcAft>
              <a:buClr>
                <a:srgbClr val="3F3F3F"/>
              </a:buClr>
              <a:buSzPts val="1400"/>
              <a:buFont typeface="Calibri"/>
              <a:buChar char="◦"/>
              <a:defRPr b="0" i="0" sz="1400" u="none" cap="none" strike="noStrike">
                <a:solidFill>
                  <a:srgbClr val="3F3F3F"/>
                </a:solidFill>
                <a:latin typeface="Arial"/>
                <a:ea typeface="Arial"/>
                <a:cs typeface="Arial"/>
                <a:sym typeface="Arial"/>
              </a:defRPr>
            </a:lvl3pPr>
            <a:lvl4pPr indent="-317500" lvl="3" marL="1828800" marR="0" rtl="0" algn="l">
              <a:lnSpc>
                <a:spcPct val="100000"/>
              </a:lnSpc>
              <a:spcBef>
                <a:spcPts val="400"/>
              </a:spcBef>
              <a:spcAft>
                <a:spcPts val="0"/>
              </a:spcAft>
              <a:buClr>
                <a:srgbClr val="3F3F3F"/>
              </a:buClr>
              <a:buSzPts val="1400"/>
              <a:buFont typeface="Calibri"/>
              <a:buChar char="◦"/>
              <a:defRPr b="0" i="0" sz="1400" u="none" cap="none" strike="noStrike">
                <a:solidFill>
                  <a:srgbClr val="3F3F3F"/>
                </a:solidFill>
                <a:latin typeface="Arial"/>
                <a:ea typeface="Arial"/>
                <a:cs typeface="Arial"/>
                <a:sym typeface="Arial"/>
              </a:defRPr>
            </a:lvl4pPr>
            <a:lvl5pPr indent="-317500" lvl="4" marL="2286000" marR="0" rtl="0" algn="l">
              <a:lnSpc>
                <a:spcPct val="100000"/>
              </a:lnSpc>
              <a:spcBef>
                <a:spcPts val="400"/>
              </a:spcBef>
              <a:spcAft>
                <a:spcPts val="0"/>
              </a:spcAft>
              <a:buClr>
                <a:srgbClr val="3F3F3F"/>
              </a:buClr>
              <a:buSzPts val="1400"/>
              <a:buFont typeface="Calibri"/>
              <a:buChar char="◦"/>
              <a:defRPr b="0" i="0" sz="1400" u="none" cap="none" strike="noStrike">
                <a:solidFill>
                  <a:srgbClr val="3F3F3F"/>
                </a:solidFill>
                <a:latin typeface="Arial"/>
                <a:ea typeface="Arial"/>
                <a:cs typeface="Arial"/>
                <a:sym typeface="Arial"/>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Arial"/>
                <a:ea typeface="Arial"/>
                <a:cs typeface="Arial"/>
                <a:sym typeface="Arial"/>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Arial"/>
                <a:ea typeface="Arial"/>
                <a:cs typeface="Arial"/>
                <a:sym typeface="Arial"/>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Arial"/>
                <a:ea typeface="Arial"/>
                <a:cs typeface="Arial"/>
                <a:sym typeface="Arial"/>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Arial"/>
                <a:ea typeface="Arial"/>
                <a:cs typeface="Arial"/>
                <a:sym typeface="Arial"/>
              </a:defRPr>
            </a:lvl9pPr>
          </a:lstStyle>
          <a:p/>
        </p:txBody>
      </p:sp>
      <p:sp>
        <p:nvSpPr>
          <p:cNvPr id="9" name="Google Shape;9;p13"/>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13"/>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 name="Google Shape;11;p13"/>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900" u="none" cap="none" strike="noStrike">
                <a:solidFill>
                  <a:srgbClr val="FFFFFF"/>
                </a:solidFill>
                <a:latin typeface="Arial"/>
                <a:ea typeface="Arial"/>
                <a:cs typeface="Arial"/>
                <a:sym typeface="Arial"/>
              </a:defRPr>
            </a:lvl1pPr>
            <a:lvl2pPr indent="0" lvl="1" marL="0" marR="0" rtl="0" algn="l">
              <a:spcBef>
                <a:spcPts val="0"/>
              </a:spcBef>
              <a:buNone/>
              <a:defRPr b="0" i="0" sz="900" u="none" cap="none" strike="noStrike">
                <a:solidFill>
                  <a:srgbClr val="FFFFFF"/>
                </a:solidFill>
                <a:latin typeface="Arial"/>
                <a:ea typeface="Arial"/>
                <a:cs typeface="Arial"/>
                <a:sym typeface="Arial"/>
              </a:defRPr>
            </a:lvl2pPr>
            <a:lvl3pPr indent="0" lvl="2" marL="0" marR="0" rtl="0" algn="l">
              <a:spcBef>
                <a:spcPts val="0"/>
              </a:spcBef>
              <a:buNone/>
              <a:defRPr b="0" i="0" sz="900" u="none" cap="none" strike="noStrike">
                <a:solidFill>
                  <a:srgbClr val="FFFFFF"/>
                </a:solidFill>
                <a:latin typeface="Arial"/>
                <a:ea typeface="Arial"/>
                <a:cs typeface="Arial"/>
                <a:sym typeface="Arial"/>
              </a:defRPr>
            </a:lvl3pPr>
            <a:lvl4pPr indent="0" lvl="3" marL="0" marR="0" rtl="0" algn="l">
              <a:spcBef>
                <a:spcPts val="0"/>
              </a:spcBef>
              <a:buNone/>
              <a:defRPr b="0" i="0" sz="900" u="none" cap="none" strike="noStrike">
                <a:solidFill>
                  <a:srgbClr val="FFFFFF"/>
                </a:solidFill>
                <a:latin typeface="Arial"/>
                <a:ea typeface="Arial"/>
                <a:cs typeface="Arial"/>
                <a:sym typeface="Arial"/>
              </a:defRPr>
            </a:lvl4pPr>
            <a:lvl5pPr indent="0" lvl="4" marL="0" marR="0" rtl="0" algn="l">
              <a:spcBef>
                <a:spcPts val="0"/>
              </a:spcBef>
              <a:buNone/>
              <a:defRPr b="0" i="0" sz="900" u="none" cap="none" strike="noStrike">
                <a:solidFill>
                  <a:srgbClr val="FFFFFF"/>
                </a:solidFill>
                <a:latin typeface="Arial"/>
                <a:ea typeface="Arial"/>
                <a:cs typeface="Arial"/>
                <a:sym typeface="Arial"/>
              </a:defRPr>
            </a:lvl5pPr>
            <a:lvl6pPr indent="0" lvl="5" marL="0" marR="0" rtl="0" algn="l">
              <a:spcBef>
                <a:spcPts val="0"/>
              </a:spcBef>
              <a:buNone/>
              <a:defRPr b="0" i="0" sz="900" u="none" cap="none" strike="noStrike">
                <a:solidFill>
                  <a:srgbClr val="FFFFFF"/>
                </a:solidFill>
                <a:latin typeface="Arial"/>
                <a:ea typeface="Arial"/>
                <a:cs typeface="Arial"/>
                <a:sym typeface="Arial"/>
              </a:defRPr>
            </a:lvl6pPr>
            <a:lvl7pPr indent="0" lvl="6" marL="0" marR="0" rtl="0" algn="l">
              <a:spcBef>
                <a:spcPts val="0"/>
              </a:spcBef>
              <a:buNone/>
              <a:defRPr b="0" i="0" sz="900" u="none" cap="none" strike="noStrike">
                <a:solidFill>
                  <a:srgbClr val="FFFFFF"/>
                </a:solidFill>
                <a:latin typeface="Arial"/>
                <a:ea typeface="Arial"/>
                <a:cs typeface="Arial"/>
                <a:sym typeface="Arial"/>
              </a:defRPr>
            </a:lvl7pPr>
            <a:lvl8pPr indent="0" lvl="7" marL="0" marR="0" rtl="0" algn="l">
              <a:spcBef>
                <a:spcPts val="0"/>
              </a:spcBef>
              <a:buNone/>
              <a:defRPr b="0" i="0" sz="900" u="none" cap="none" strike="noStrike">
                <a:solidFill>
                  <a:srgbClr val="FFFFFF"/>
                </a:solidFill>
                <a:latin typeface="Arial"/>
                <a:ea typeface="Arial"/>
                <a:cs typeface="Arial"/>
                <a:sym typeface="Arial"/>
              </a:defRPr>
            </a:lvl8pPr>
            <a:lvl9pPr indent="0" lvl="8" marL="0" marR="0" rtl="0" algn="l">
              <a:spcBef>
                <a:spcPts val="0"/>
              </a:spcBef>
              <a:buNone/>
              <a:defRPr b="0" i="0" sz="9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ES"/>
              <a:t>‹#›</a:t>
            </a:fld>
            <a:endParaRPr/>
          </a:p>
        </p:txBody>
      </p:sp>
      <p:cxnSp>
        <p:nvCxnSpPr>
          <p:cNvPr id="12" name="Google Shape;12;p13"/>
          <p:cNvCxnSpPr/>
          <p:nvPr/>
        </p:nvCxnSpPr>
        <p:spPr>
          <a:xfrm>
            <a:off x="1193532" y="1897380"/>
            <a:ext cx="9966960" cy="0"/>
          </a:xfrm>
          <a:prstGeom prst="straightConnector1">
            <a:avLst/>
          </a:prstGeom>
          <a:noFill/>
          <a:ln cap="flat" cmpd="sng" w="12700">
            <a:solidFill>
              <a:srgbClr val="3F3F3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 name="Shape 21"/>
        <p:cNvGrpSpPr/>
        <p:nvPr/>
      </p:nvGrpSpPr>
      <p:grpSpPr>
        <a:xfrm>
          <a:off x="0" y="0"/>
          <a:ext cx="0" cy="0"/>
          <a:chOff x="0" y="0"/>
          <a:chExt cx="0" cy="0"/>
        </a:xfrm>
      </p:grpSpPr>
      <p:sp>
        <p:nvSpPr>
          <p:cNvPr id="22" name="Google Shape;22;p12"/>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1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rgbClr val="3F3F3F"/>
              </a:buClr>
              <a:buSzPts val="4600"/>
              <a:buFont typeface="Geo"/>
              <a:buNone/>
              <a:defRPr b="0" i="0" sz="4600" u="none" cap="none" strike="noStrike">
                <a:solidFill>
                  <a:srgbClr val="3F3F3F"/>
                </a:solidFill>
                <a:latin typeface="Geo"/>
                <a:ea typeface="Geo"/>
                <a:cs typeface="Geo"/>
                <a:sym typeface="Ge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4" name="Google Shape;24;p12"/>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lvl1pPr indent="-355600" lvl="0" marL="457200" marR="0" rtl="0" algn="l">
              <a:lnSpc>
                <a:spcPct val="110000"/>
              </a:lnSpc>
              <a:spcBef>
                <a:spcPts val="1200"/>
              </a:spcBef>
              <a:spcAft>
                <a:spcPts val="0"/>
              </a:spcAft>
              <a:buClr>
                <a:schemeClr val="accent1"/>
              </a:buClr>
              <a:buSzPts val="2000"/>
              <a:buFont typeface="Calibri"/>
              <a:buChar char=" "/>
              <a:defRPr b="0" i="0" sz="2000" u="none" cap="none" strike="noStrike">
                <a:solidFill>
                  <a:srgbClr val="3F3F3F"/>
                </a:solidFill>
                <a:latin typeface="Arial"/>
                <a:ea typeface="Arial"/>
                <a:cs typeface="Arial"/>
                <a:sym typeface="Arial"/>
              </a:defRPr>
            </a:lvl1pPr>
            <a:lvl2pPr indent="-342900" lvl="1" marL="914400" marR="0" rtl="0" algn="l">
              <a:lnSpc>
                <a:spcPct val="100000"/>
              </a:lnSpc>
              <a:spcBef>
                <a:spcPts val="200"/>
              </a:spcBef>
              <a:spcAft>
                <a:spcPts val="0"/>
              </a:spcAft>
              <a:buClr>
                <a:srgbClr val="3F3F3F"/>
              </a:buClr>
              <a:buSzPts val="1800"/>
              <a:buFont typeface="Calibri"/>
              <a:buChar char="◦"/>
              <a:defRPr b="0" i="0" sz="1800" u="none" cap="none" strike="noStrike">
                <a:solidFill>
                  <a:srgbClr val="3F3F3F"/>
                </a:solidFill>
                <a:latin typeface="Arial"/>
                <a:ea typeface="Arial"/>
                <a:cs typeface="Arial"/>
                <a:sym typeface="Arial"/>
              </a:defRPr>
            </a:lvl2pPr>
            <a:lvl3pPr indent="-317500" lvl="2" marL="1371600" marR="0" rtl="0" algn="l">
              <a:lnSpc>
                <a:spcPct val="100000"/>
              </a:lnSpc>
              <a:spcBef>
                <a:spcPts val="400"/>
              </a:spcBef>
              <a:spcAft>
                <a:spcPts val="0"/>
              </a:spcAft>
              <a:buClr>
                <a:srgbClr val="3F3F3F"/>
              </a:buClr>
              <a:buSzPts val="1400"/>
              <a:buFont typeface="Calibri"/>
              <a:buChar char="◦"/>
              <a:defRPr b="0" i="0" sz="1400" u="none" cap="none" strike="noStrike">
                <a:solidFill>
                  <a:srgbClr val="3F3F3F"/>
                </a:solidFill>
                <a:latin typeface="Arial"/>
                <a:ea typeface="Arial"/>
                <a:cs typeface="Arial"/>
                <a:sym typeface="Arial"/>
              </a:defRPr>
            </a:lvl3pPr>
            <a:lvl4pPr indent="-317500" lvl="3" marL="1828800" marR="0" rtl="0" algn="l">
              <a:lnSpc>
                <a:spcPct val="100000"/>
              </a:lnSpc>
              <a:spcBef>
                <a:spcPts val="400"/>
              </a:spcBef>
              <a:spcAft>
                <a:spcPts val="0"/>
              </a:spcAft>
              <a:buClr>
                <a:srgbClr val="3F3F3F"/>
              </a:buClr>
              <a:buSzPts val="1400"/>
              <a:buFont typeface="Calibri"/>
              <a:buChar char="◦"/>
              <a:defRPr b="0" i="0" sz="1400" u="none" cap="none" strike="noStrike">
                <a:solidFill>
                  <a:srgbClr val="3F3F3F"/>
                </a:solidFill>
                <a:latin typeface="Arial"/>
                <a:ea typeface="Arial"/>
                <a:cs typeface="Arial"/>
                <a:sym typeface="Arial"/>
              </a:defRPr>
            </a:lvl4pPr>
            <a:lvl5pPr indent="-317500" lvl="4" marL="2286000" marR="0" rtl="0" algn="l">
              <a:lnSpc>
                <a:spcPct val="100000"/>
              </a:lnSpc>
              <a:spcBef>
                <a:spcPts val="400"/>
              </a:spcBef>
              <a:spcAft>
                <a:spcPts val="0"/>
              </a:spcAft>
              <a:buClr>
                <a:srgbClr val="3F3F3F"/>
              </a:buClr>
              <a:buSzPts val="1400"/>
              <a:buFont typeface="Calibri"/>
              <a:buChar char="◦"/>
              <a:defRPr b="0" i="0" sz="1400" u="none" cap="none" strike="noStrike">
                <a:solidFill>
                  <a:srgbClr val="3F3F3F"/>
                </a:solidFill>
                <a:latin typeface="Arial"/>
                <a:ea typeface="Arial"/>
                <a:cs typeface="Arial"/>
                <a:sym typeface="Arial"/>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Arial"/>
                <a:ea typeface="Arial"/>
                <a:cs typeface="Arial"/>
                <a:sym typeface="Arial"/>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Arial"/>
                <a:ea typeface="Arial"/>
                <a:cs typeface="Arial"/>
                <a:sym typeface="Arial"/>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Arial"/>
                <a:ea typeface="Arial"/>
                <a:cs typeface="Arial"/>
                <a:sym typeface="Arial"/>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Arial"/>
                <a:ea typeface="Arial"/>
                <a:cs typeface="Arial"/>
                <a:sym typeface="Arial"/>
              </a:defRPr>
            </a:lvl9pPr>
          </a:lstStyle>
          <a:p/>
        </p:txBody>
      </p:sp>
      <p:sp>
        <p:nvSpPr>
          <p:cNvPr id="25" name="Google Shape;25;p12"/>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6" name="Google Shape;26;p12"/>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7" name="Google Shape;27;p12"/>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900" u="none" cap="none" strike="noStrike">
                <a:solidFill>
                  <a:srgbClr val="FFFFFF"/>
                </a:solidFill>
                <a:latin typeface="Arial"/>
                <a:ea typeface="Arial"/>
                <a:cs typeface="Arial"/>
                <a:sym typeface="Arial"/>
              </a:defRPr>
            </a:lvl1pPr>
            <a:lvl2pPr indent="0" lvl="1" marL="0" marR="0" rtl="0" algn="l">
              <a:spcBef>
                <a:spcPts val="0"/>
              </a:spcBef>
              <a:buNone/>
              <a:defRPr b="0" i="0" sz="900" u="none" cap="none" strike="noStrike">
                <a:solidFill>
                  <a:srgbClr val="FFFFFF"/>
                </a:solidFill>
                <a:latin typeface="Arial"/>
                <a:ea typeface="Arial"/>
                <a:cs typeface="Arial"/>
                <a:sym typeface="Arial"/>
              </a:defRPr>
            </a:lvl2pPr>
            <a:lvl3pPr indent="0" lvl="2" marL="0" marR="0" rtl="0" algn="l">
              <a:spcBef>
                <a:spcPts val="0"/>
              </a:spcBef>
              <a:buNone/>
              <a:defRPr b="0" i="0" sz="900" u="none" cap="none" strike="noStrike">
                <a:solidFill>
                  <a:srgbClr val="FFFFFF"/>
                </a:solidFill>
                <a:latin typeface="Arial"/>
                <a:ea typeface="Arial"/>
                <a:cs typeface="Arial"/>
                <a:sym typeface="Arial"/>
              </a:defRPr>
            </a:lvl3pPr>
            <a:lvl4pPr indent="0" lvl="3" marL="0" marR="0" rtl="0" algn="l">
              <a:spcBef>
                <a:spcPts val="0"/>
              </a:spcBef>
              <a:buNone/>
              <a:defRPr b="0" i="0" sz="900" u="none" cap="none" strike="noStrike">
                <a:solidFill>
                  <a:srgbClr val="FFFFFF"/>
                </a:solidFill>
                <a:latin typeface="Arial"/>
                <a:ea typeface="Arial"/>
                <a:cs typeface="Arial"/>
                <a:sym typeface="Arial"/>
              </a:defRPr>
            </a:lvl4pPr>
            <a:lvl5pPr indent="0" lvl="4" marL="0" marR="0" rtl="0" algn="l">
              <a:spcBef>
                <a:spcPts val="0"/>
              </a:spcBef>
              <a:buNone/>
              <a:defRPr b="0" i="0" sz="900" u="none" cap="none" strike="noStrike">
                <a:solidFill>
                  <a:srgbClr val="FFFFFF"/>
                </a:solidFill>
                <a:latin typeface="Arial"/>
                <a:ea typeface="Arial"/>
                <a:cs typeface="Arial"/>
                <a:sym typeface="Arial"/>
              </a:defRPr>
            </a:lvl5pPr>
            <a:lvl6pPr indent="0" lvl="5" marL="0" marR="0" rtl="0" algn="l">
              <a:spcBef>
                <a:spcPts val="0"/>
              </a:spcBef>
              <a:buNone/>
              <a:defRPr b="0" i="0" sz="900" u="none" cap="none" strike="noStrike">
                <a:solidFill>
                  <a:srgbClr val="FFFFFF"/>
                </a:solidFill>
                <a:latin typeface="Arial"/>
                <a:ea typeface="Arial"/>
                <a:cs typeface="Arial"/>
                <a:sym typeface="Arial"/>
              </a:defRPr>
            </a:lvl6pPr>
            <a:lvl7pPr indent="0" lvl="6" marL="0" marR="0" rtl="0" algn="l">
              <a:spcBef>
                <a:spcPts val="0"/>
              </a:spcBef>
              <a:buNone/>
              <a:defRPr b="0" i="0" sz="900" u="none" cap="none" strike="noStrike">
                <a:solidFill>
                  <a:srgbClr val="FFFFFF"/>
                </a:solidFill>
                <a:latin typeface="Arial"/>
                <a:ea typeface="Arial"/>
                <a:cs typeface="Arial"/>
                <a:sym typeface="Arial"/>
              </a:defRPr>
            </a:lvl7pPr>
            <a:lvl8pPr indent="0" lvl="7" marL="0" marR="0" rtl="0" algn="l">
              <a:spcBef>
                <a:spcPts val="0"/>
              </a:spcBef>
              <a:buNone/>
              <a:defRPr b="0" i="0" sz="900" u="none" cap="none" strike="noStrike">
                <a:solidFill>
                  <a:srgbClr val="FFFFFF"/>
                </a:solidFill>
                <a:latin typeface="Arial"/>
                <a:ea typeface="Arial"/>
                <a:cs typeface="Arial"/>
                <a:sym typeface="Arial"/>
              </a:defRPr>
            </a:lvl8pPr>
            <a:lvl9pPr indent="0" lvl="8" marL="0" marR="0" rtl="0" algn="l">
              <a:spcBef>
                <a:spcPts val="0"/>
              </a:spcBef>
              <a:buNone/>
              <a:defRPr b="0" i="0" sz="9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ES"/>
              <a:t>‹#›</a:t>
            </a:fld>
            <a:endParaRPr/>
          </a:p>
        </p:txBody>
      </p:sp>
      <p:cxnSp>
        <p:nvCxnSpPr>
          <p:cNvPr id="28" name="Google Shape;28;p12"/>
          <p:cNvCxnSpPr/>
          <p:nvPr/>
        </p:nvCxnSpPr>
        <p:spPr>
          <a:xfrm>
            <a:off x="1193532" y="1897380"/>
            <a:ext cx="9966960" cy="0"/>
          </a:xfrm>
          <a:prstGeom prst="straightConnector1">
            <a:avLst/>
          </a:prstGeom>
          <a:noFill/>
          <a:ln cap="flat" cmpd="sng" w="12700">
            <a:solidFill>
              <a:srgbClr val="3F3F3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www.rdocumentation.org/packages/nbastatR/versions/0.1.10131"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6" name="Shape 96"/>
        <p:cNvGrpSpPr/>
        <p:nvPr/>
      </p:nvGrpSpPr>
      <p:grpSpPr>
        <a:xfrm>
          <a:off x="0" y="0"/>
          <a:ext cx="0" cy="0"/>
          <a:chOff x="0" y="0"/>
          <a:chExt cx="0" cy="0"/>
        </a:xfrm>
      </p:grpSpPr>
      <p:sp>
        <p:nvSpPr>
          <p:cNvPr id="97" name="Google Shape;97;p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98" name="Google Shape;98;p1"/>
          <p:cNvSpPr txBox="1"/>
          <p:nvPr>
            <p:ph type="ctrTitle"/>
          </p:nvPr>
        </p:nvSpPr>
        <p:spPr>
          <a:xfrm>
            <a:off x="6730000" y="639097"/>
            <a:ext cx="4813072" cy="3494791"/>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262626"/>
              </a:buClr>
              <a:buSzPts val="8000"/>
              <a:buFont typeface="Geo"/>
              <a:buNone/>
            </a:pPr>
            <a:r>
              <a:rPr lang="es-ES"/>
              <a:t>TFM</a:t>
            </a:r>
            <a:endParaRPr/>
          </a:p>
        </p:txBody>
      </p:sp>
      <p:sp>
        <p:nvSpPr>
          <p:cNvPr id="99" name="Google Shape;99;p1"/>
          <p:cNvSpPr txBox="1"/>
          <p:nvPr>
            <p:ph idx="1" type="subTitle"/>
          </p:nvPr>
        </p:nvSpPr>
        <p:spPr>
          <a:xfrm>
            <a:off x="6729999" y="4455621"/>
            <a:ext cx="4829101" cy="1238616"/>
          </a:xfrm>
          <a:prstGeom prst="rect">
            <a:avLst/>
          </a:prstGeom>
          <a:noFill/>
          <a:ln>
            <a:noFill/>
          </a:ln>
        </p:spPr>
        <p:txBody>
          <a:bodyPr anchorCtr="0" anchor="t" bIns="45700" lIns="91425" spcFirstLastPara="1" rIns="91425" wrap="square" tIns="45700">
            <a:normAutofit/>
          </a:bodyPr>
          <a:lstStyle/>
          <a:p>
            <a:pPr indent="0" lvl="0" marL="0" rtl="0" algn="l">
              <a:lnSpc>
                <a:spcPct val="110000"/>
              </a:lnSpc>
              <a:spcBef>
                <a:spcPts val="0"/>
              </a:spcBef>
              <a:spcAft>
                <a:spcPts val="0"/>
              </a:spcAft>
              <a:buSzPts val="2400"/>
              <a:buNone/>
            </a:pPr>
            <a:r>
              <a:rPr lang="es-ES"/>
              <a:t>GRUPO 4</a:t>
            </a:r>
            <a:endParaRPr/>
          </a:p>
        </p:txBody>
      </p:sp>
      <p:pic>
        <p:nvPicPr>
          <p:cNvPr id="100" name="Google Shape;100;p1"/>
          <p:cNvPicPr preferRelativeResize="0"/>
          <p:nvPr/>
        </p:nvPicPr>
        <p:blipFill rotWithShape="1">
          <a:blip r:embed="rId3">
            <a:alphaModFix/>
          </a:blip>
          <a:srcRect b="0" l="0" r="0" t="0"/>
          <a:stretch/>
        </p:blipFill>
        <p:spPr>
          <a:xfrm>
            <a:off x="1" y="10"/>
            <a:ext cx="6096000" cy="6857990"/>
          </a:xfrm>
          <a:prstGeom prst="rect">
            <a:avLst/>
          </a:prstGeom>
          <a:noFill/>
          <a:ln>
            <a:noFill/>
          </a:ln>
        </p:spPr>
      </p:pic>
      <p:cxnSp>
        <p:nvCxnSpPr>
          <p:cNvPr id="101" name="Google Shape;101;p1"/>
          <p:cNvCxnSpPr/>
          <p:nvPr/>
        </p:nvCxnSpPr>
        <p:spPr>
          <a:xfrm>
            <a:off x="6805053" y="4294754"/>
            <a:ext cx="4389120" cy="0"/>
          </a:xfrm>
          <a:prstGeom prst="straightConnector1">
            <a:avLst/>
          </a:prstGeom>
          <a:noFill/>
          <a:ln cap="flat" cmpd="sng" w="12700">
            <a:solidFill>
              <a:srgbClr val="3F3F3F"/>
            </a:solidFill>
            <a:prstDash val="solid"/>
            <a:round/>
            <a:headEnd len="sm" w="sm" type="none"/>
            <a:tailEnd len="sm" w="sm"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600"/>
              <a:buFont typeface="Geo"/>
              <a:buNone/>
            </a:pPr>
            <a:r>
              <a:rPr lang="es-ES"/>
              <a:t>Clustering</a:t>
            </a:r>
            <a:endParaRPr/>
          </a:p>
        </p:txBody>
      </p:sp>
      <p:sp>
        <p:nvSpPr>
          <p:cNvPr id="155" name="Google Shape;155;p10"/>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p>
            <a:pPr indent="-127000" lvl="0" marL="91440" rtl="0" algn="l">
              <a:lnSpc>
                <a:spcPct val="110000"/>
              </a:lnSpc>
              <a:spcBef>
                <a:spcPts val="0"/>
              </a:spcBef>
              <a:spcAft>
                <a:spcPts val="0"/>
              </a:spcAft>
              <a:buSzPts val="2000"/>
              <a:buChar char=" "/>
            </a:pPr>
            <a:r>
              <a:rPr lang="es-ES"/>
              <a:t>El Análisis Clúster consiste en agrupar objetos por similitud, en grupos o conjuntos, de manera que los miembros del mismo grupo tengan características lo más similares posible.</a:t>
            </a:r>
            <a:endParaRPr/>
          </a:p>
          <a:p>
            <a:pPr indent="-127000" lvl="0" marL="91440" rtl="0" algn="l">
              <a:lnSpc>
                <a:spcPct val="110000"/>
              </a:lnSpc>
              <a:spcBef>
                <a:spcPts val="1400"/>
              </a:spcBef>
              <a:spcAft>
                <a:spcPts val="0"/>
              </a:spcAft>
              <a:buSzPts val="2000"/>
              <a:buChar char=" "/>
            </a:pPr>
            <a:r>
              <a:rPr lang="es-ES"/>
              <a:t>El </a:t>
            </a:r>
            <a:r>
              <a:rPr lang="es-ES"/>
              <a:t>objetivo</a:t>
            </a:r>
            <a:r>
              <a:rPr lang="es-ES"/>
              <a:t> es encontrar patrones entre los jugadores con habilidades similares para encontrar los jugadores que buscamos.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600"/>
              <a:buFont typeface="Geo"/>
              <a:buNone/>
            </a:pPr>
            <a:r>
              <a:rPr lang="es-ES"/>
              <a:t>Predicción</a:t>
            </a:r>
            <a:endParaRPr/>
          </a:p>
        </p:txBody>
      </p:sp>
      <p:sp>
        <p:nvSpPr>
          <p:cNvPr id="161" name="Google Shape;161;p11"/>
          <p:cNvSpPr txBox="1"/>
          <p:nvPr>
            <p:ph idx="1" type="body"/>
          </p:nvPr>
        </p:nvSpPr>
        <p:spPr>
          <a:xfrm>
            <a:off x="1097280" y="2023301"/>
            <a:ext cx="10058400" cy="3760800"/>
          </a:xfrm>
          <a:prstGeom prst="rect">
            <a:avLst/>
          </a:prstGeom>
          <a:noFill/>
          <a:ln>
            <a:noFill/>
          </a:ln>
        </p:spPr>
        <p:txBody>
          <a:bodyPr anchorCtr="0" anchor="t" bIns="45700" lIns="0" spcFirstLastPara="1" rIns="0" wrap="square" tIns="45700">
            <a:normAutofit/>
          </a:bodyPr>
          <a:lstStyle/>
          <a:p>
            <a:pPr indent="0" lvl="0" marL="0" rtl="0" algn="l">
              <a:lnSpc>
                <a:spcPct val="110000"/>
              </a:lnSpc>
              <a:spcBef>
                <a:spcPts val="0"/>
              </a:spcBef>
              <a:spcAft>
                <a:spcPts val="0"/>
              </a:spcAft>
              <a:buNone/>
            </a:pPr>
            <a:r>
              <a:rPr lang="es-ES"/>
              <a:t>Basado en los datos </a:t>
            </a:r>
            <a:r>
              <a:rPr lang="es-ES"/>
              <a:t>históricos</a:t>
            </a:r>
            <a:r>
              <a:rPr lang="es-ES"/>
              <a:t> de la NBA, </a:t>
            </a:r>
            <a:r>
              <a:rPr lang="es-ES"/>
              <a:t>deberíamos</a:t>
            </a:r>
            <a:r>
              <a:rPr lang="es-ES"/>
              <a:t> construir un modelo para predecir </a:t>
            </a:r>
            <a:r>
              <a:rPr lang="es-ES"/>
              <a:t>cuál</a:t>
            </a:r>
            <a:r>
              <a:rPr lang="es-ES"/>
              <a:t> </a:t>
            </a:r>
            <a:r>
              <a:rPr lang="es-ES"/>
              <a:t>será</a:t>
            </a:r>
            <a:r>
              <a:rPr lang="es-ES"/>
              <a:t> la </a:t>
            </a:r>
            <a:r>
              <a:rPr lang="es-ES"/>
              <a:t>evolución</a:t>
            </a:r>
            <a:r>
              <a:rPr lang="es-ES"/>
              <a:t> de la NBA en los </a:t>
            </a:r>
            <a:r>
              <a:rPr lang="es-ES"/>
              <a:t>próximos</a:t>
            </a:r>
            <a:r>
              <a:rPr lang="es-ES"/>
              <a:t> años y si mantiene la </a:t>
            </a:r>
            <a:r>
              <a:rPr lang="es-ES"/>
              <a:t>tendencia</a:t>
            </a:r>
            <a:r>
              <a:rPr lang="es-ES"/>
              <a:t> de tirar </a:t>
            </a:r>
            <a:r>
              <a:rPr lang="es-ES"/>
              <a:t>más</a:t>
            </a:r>
            <a:r>
              <a:rPr lang="es-ES"/>
              <a:t> de 3 puntos y menos de media distancia.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
          <p:cNvSpPr txBox="1"/>
          <p:nvPr>
            <p:ph type="title"/>
          </p:nvPr>
        </p:nvSpPr>
        <p:spPr>
          <a:xfrm>
            <a:off x="1097280" y="286604"/>
            <a:ext cx="10058400" cy="954968"/>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600"/>
              <a:buFont typeface="Geo"/>
              <a:buNone/>
            </a:pPr>
            <a:r>
              <a:rPr lang="es-ES"/>
              <a:t>Hipótesis</a:t>
            </a:r>
            <a:endParaRPr/>
          </a:p>
        </p:txBody>
      </p:sp>
      <p:sp>
        <p:nvSpPr>
          <p:cNvPr id="107" name="Google Shape;107;p2"/>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p>
            <a:pPr indent="-127000" lvl="0" marL="91440" rtl="0" algn="l">
              <a:lnSpc>
                <a:spcPct val="110000"/>
              </a:lnSpc>
              <a:spcBef>
                <a:spcPts val="0"/>
              </a:spcBef>
              <a:spcAft>
                <a:spcPts val="0"/>
              </a:spcAft>
              <a:buSzPts val="2000"/>
              <a:buChar char=" "/>
            </a:pPr>
            <a:r>
              <a:rPr lang="es-ES"/>
              <a:t>En baloncesto cualquier acción puede ser analizada desde el punto de vista analítico. En cualquier acción se generan datos, al finalizar un partido habrá una gran cantidad de datos que se podrán analizar. </a:t>
            </a:r>
            <a:endParaRPr/>
          </a:p>
          <a:p>
            <a:pPr indent="-127000" lvl="0" marL="91440" rtl="0" algn="l">
              <a:lnSpc>
                <a:spcPct val="110000"/>
              </a:lnSpc>
              <a:spcBef>
                <a:spcPts val="800"/>
              </a:spcBef>
              <a:spcAft>
                <a:spcPts val="0"/>
              </a:spcAft>
              <a:buSzPts val="2000"/>
              <a:buChar char=" "/>
            </a:pPr>
            <a:r>
              <a:rPr lang="es-ES"/>
              <a:t>En la actualidad el trabajo de análisis en los equipos NBA es infinitamente superior al de hace unos años. </a:t>
            </a:r>
            <a:endParaRPr/>
          </a:p>
          <a:p>
            <a:pPr indent="-127000" lvl="0" marL="91440" rtl="0" algn="l">
              <a:lnSpc>
                <a:spcPct val="110000"/>
              </a:lnSpc>
              <a:spcBef>
                <a:spcPts val="800"/>
              </a:spcBef>
              <a:spcAft>
                <a:spcPts val="0"/>
              </a:spcAft>
              <a:buSzPts val="2000"/>
              <a:buChar char=" "/>
            </a:pPr>
            <a:r>
              <a:rPr lang="es-ES"/>
              <a:t>Daryl Morey fue pionero en la NBA al utilizar la estadística, el análisis en sus decisiones empresariales. Mediante análisis creó un equipo para maximizar los tiros mas eficientes minimizando los tiros no eficientes (media distancia):</a:t>
            </a:r>
            <a:endParaRPr/>
          </a:p>
          <a:p>
            <a:pPr indent="0" lvl="0" marL="91440" rtl="0" algn="l">
              <a:lnSpc>
                <a:spcPct val="110000"/>
              </a:lnSpc>
              <a:spcBef>
                <a:spcPts val="2000"/>
              </a:spcBef>
              <a:spcAft>
                <a:spcPts val="0"/>
              </a:spcAft>
              <a:buSzPts val="20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3"/>
          <p:cNvSpPr txBox="1"/>
          <p:nvPr>
            <p:ph type="title"/>
          </p:nvPr>
        </p:nvSpPr>
        <p:spPr>
          <a:xfrm>
            <a:off x="1097280" y="286604"/>
            <a:ext cx="10058400" cy="954968"/>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600"/>
              <a:buFont typeface="Geo"/>
              <a:buNone/>
            </a:pPr>
            <a:r>
              <a:rPr lang="es-ES"/>
              <a:t>Objetivo</a:t>
            </a:r>
            <a:endParaRPr/>
          </a:p>
        </p:txBody>
      </p:sp>
      <p:sp>
        <p:nvSpPr>
          <p:cNvPr id="113" name="Google Shape;113;p3"/>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p>
            <a:pPr indent="-127000" lvl="0" marL="91440" rtl="0" algn="l">
              <a:lnSpc>
                <a:spcPct val="110000"/>
              </a:lnSpc>
              <a:spcBef>
                <a:spcPts val="0"/>
              </a:spcBef>
              <a:spcAft>
                <a:spcPts val="0"/>
              </a:spcAft>
              <a:buSzPts val="2000"/>
              <a:buChar char=" "/>
            </a:pPr>
            <a:r>
              <a:rPr lang="es-ES"/>
              <a:t>El ataque en la NBA actual se basa en el triple y los tiros cerca del aro, es un hecho que c</a:t>
            </a:r>
            <a:r>
              <a:rPr lang="es-ES">
                <a:highlight>
                  <a:schemeClr val="lt1"/>
                </a:highlight>
              </a:rPr>
              <a:t>ada vez se tiran menos tiros de “media distancia”. </a:t>
            </a:r>
            <a:endParaRPr>
              <a:highlight>
                <a:schemeClr val="lt1"/>
              </a:highlight>
            </a:endParaRPr>
          </a:p>
          <a:p>
            <a:pPr indent="-127000" lvl="0" marL="91440" rtl="0" algn="l">
              <a:lnSpc>
                <a:spcPct val="110000"/>
              </a:lnSpc>
              <a:spcBef>
                <a:spcPts val="800"/>
              </a:spcBef>
              <a:spcAft>
                <a:spcPts val="0"/>
              </a:spcAft>
              <a:buSzPts val="2000"/>
              <a:buChar char=" "/>
            </a:pPr>
            <a:r>
              <a:rPr lang="es-ES">
                <a:highlight>
                  <a:schemeClr val="lt1"/>
                </a:highlight>
              </a:rPr>
              <a:t>El objetivo de TFM es corroborar esta evolución para </a:t>
            </a:r>
            <a:r>
              <a:rPr lang="es-ES">
                <a:highlight>
                  <a:schemeClr val="lt1"/>
                </a:highlight>
              </a:rPr>
              <a:t>sustentar</a:t>
            </a:r>
            <a:r>
              <a:rPr lang="es-ES">
                <a:highlight>
                  <a:schemeClr val="lt1"/>
                </a:highlight>
              </a:rPr>
              <a:t> el crear un código que nos ayude en la selección de perfiles de jugador. Perfiles como </a:t>
            </a:r>
            <a:r>
              <a:rPr lang="es-ES">
                <a:highlight>
                  <a:schemeClr val="lt1"/>
                </a:highlight>
              </a:rPr>
              <a:t>podrían</a:t>
            </a:r>
            <a:r>
              <a:rPr lang="es-ES">
                <a:highlight>
                  <a:schemeClr val="lt1"/>
                </a:highlight>
              </a:rPr>
              <a:t> ser el de tirador de 3. </a:t>
            </a:r>
            <a:endParaRPr>
              <a:highlight>
                <a:schemeClr val="lt1"/>
              </a:highlight>
            </a:endParaRPr>
          </a:p>
          <a:p>
            <a:pPr indent="-114300" lvl="0" marL="91440" rtl="0" algn="l">
              <a:lnSpc>
                <a:spcPct val="110000"/>
              </a:lnSpc>
              <a:spcBef>
                <a:spcPts val="800"/>
              </a:spcBef>
              <a:spcAft>
                <a:spcPts val="0"/>
              </a:spcAft>
              <a:buSzPts val="1800"/>
              <a:buChar char=" "/>
            </a:pPr>
            <a:r>
              <a:rPr lang="es-ES">
                <a:highlight>
                  <a:schemeClr val="lt1"/>
                </a:highlight>
              </a:rPr>
              <a:t>Para crear </a:t>
            </a:r>
            <a:r>
              <a:rPr lang="es-ES">
                <a:highlight>
                  <a:schemeClr val="lt1"/>
                </a:highlight>
              </a:rPr>
              <a:t>el</a:t>
            </a:r>
            <a:r>
              <a:rPr lang="es-ES">
                <a:highlight>
                  <a:schemeClr val="lt1"/>
                </a:highlight>
              </a:rPr>
              <a:t> listado de jugadores nos basaríamos en métricas como sus lanzamientos(de 3, de 2,  desde asistencia - generándose el tiro,…)</a:t>
            </a:r>
            <a:endParaRPr>
              <a:highlight>
                <a:schemeClr val="lt1"/>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4"/>
          <p:cNvSpPr txBox="1"/>
          <p:nvPr>
            <p:ph type="title"/>
          </p:nvPr>
        </p:nvSpPr>
        <p:spPr>
          <a:xfrm>
            <a:off x="1097280" y="286604"/>
            <a:ext cx="10058400" cy="954968"/>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600"/>
              <a:buFont typeface="Geo"/>
              <a:buNone/>
            </a:pPr>
            <a:r>
              <a:rPr lang="es-ES"/>
              <a:t>Equipo</a:t>
            </a:r>
            <a:endParaRPr/>
          </a:p>
        </p:txBody>
      </p:sp>
      <p:sp>
        <p:nvSpPr>
          <p:cNvPr id="119" name="Google Shape;119;p4"/>
          <p:cNvSpPr txBox="1"/>
          <p:nvPr>
            <p:ph idx="1" type="body"/>
          </p:nvPr>
        </p:nvSpPr>
        <p:spPr>
          <a:xfrm>
            <a:off x="1097280" y="2108201"/>
            <a:ext cx="10058400" cy="3760800"/>
          </a:xfrm>
          <a:prstGeom prst="rect">
            <a:avLst/>
          </a:prstGeom>
          <a:noFill/>
          <a:ln>
            <a:noFill/>
          </a:ln>
        </p:spPr>
        <p:txBody>
          <a:bodyPr anchorCtr="0" anchor="t" bIns="45700" lIns="0" spcFirstLastPara="1" rIns="0" wrap="square" tIns="45700">
            <a:normAutofit/>
          </a:bodyPr>
          <a:lstStyle/>
          <a:p>
            <a:pPr indent="-127000" lvl="0" marL="91440" rtl="0" algn="l">
              <a:lnSpc>
                <a:spcPct val="110000"/>
              </a:lnSpc>
              <a:spcBef>
                <a:spcPts val="0"/>
              </a:spcBef>
              <a:spcAft>
                <a:spcPts val="0"/>
              </a:spcAft>
              <a:buSzPts val="2000"/>
              <a:buChar char=" "/>
            </a:pPr>
            <a:r>
              <a:rPr b="1" lang="es-ES"/>
              <a:t>Gerard Pujadas Doménech </a:t>
            </a:r>
            <a:r>
              <a:rPr lang="es-ES"/>
              <a:t>– Definición Análisis y Project </a:t>
            </a:r>
            <a:r>
              <a:rPr lang="es-ES"/>
              <a:t>management</a:t>
            </a:r>
            <a:endParaRPr/>
          </a:p>
          <a:p>
            <a:pPr indent="-127000" lvl="0" marL="91440" rtl="0" algn="l">
              <a:lnSpc>
                <a:spcPct val="110000"/>
              </a:lnSpc>
              <a:spcBef>
                <a:spcPts val="1400"/>
              </a:spcBef>
              <a:spcAft>
                <a:spcPts val="0"/>
              </a:spcAft>
              <a:buSzPts val="2000"/>
              <a:buChar char=" "/>
            </a:pPr>
            <a:r>
              <a:rPr b="1" lang="es-ES"/>
              <a:t>Raffaele Napoletano </a:t>
            </a:r>
            <a:r>
              <a:rPr lang="es-ES"/>
              <a:t>- Definición de la infraestructura </a:t>
            </a:r>
            <a:endParaRPr/>
          </a:p>
          <a:p>
            <a:pPr indent="-127000" lvl="0" marL="91440" rtl="0" algn="l">
              <a:lnSpc>
                <a:spcPct val="110000"/>
              </a:lnSpc>
              <a:spcBef>
                <a:spcPts val="1400"/>
              </a:spcBef>
              <a:spcAft>
                <a:spcPts val="0"/>
              </a:spcAft>
              <a:buSzPts val="2000"/>
              <a:buChar char=" "/>
            </a:pPr>
            <a:r>
              <a:rPr b="1" lang="es-ES"/>
              <a:t>Rosa Colasuono </a:t>
            </a:r>
            <a:r>
              <a:rPr lang="es-ES"/>
              <a:t>– Front-end y presentación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600"/>
              <a:buFont typeface="Geo"/>
              <a:buNone/>
            </a:pPr>
            <a:r>
              <a:rPr lang="es-ES"/>
              <a:t>Fuentes de información</a:t>
            </a:r>
            <a:endParaRPr/>
          </a:p>
        </p:txBody>
      </p:sp>
      <p:sp>
        <p:nvSpPr>
          <p:cNvPr id="125" name="Google Shape;125;p5"/>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p>
            <a:pPr indent="-133350" lvl="0" marL="91440" rtl="0" algn="l">
              <a:lnSpc>
                <a:spcPct val="110000"/>
              </a:lnSpc>
              <a:spcBef>
                <a:spcPts val="0"/>
              </a:spcBef>
              <a:spcAft>
                <a:spcPts val="0"/>
              </a:spcAft>
              <a:buSzPts val="2100"/>
              <a:buChar char=" "/>
            </a:pPr>
            <a:r>
              <a:rPr lang="es-ES" sz="2100"/>
              <a:t>Para obtener la información nos basaremos en la API nba_api(https://www.nba.com/stats/)proveniente del github “https://github.com/swar/nba_api”.  Es una API gratuita y de licencia libre.</a:t>
            </a:r>
            <a:endParaRPr/>
          </a:p>
          <a:p>
            <a:pPr indent="-133350" lvl="0" marL="91440" rtl="0" algn="l">
              <a:lnSpc>
                <a:spcPct val="110000"/>
              </a:lnSpc>
              <a:spcBef>
                <a:spcPts val="800"/>
              </a:spcBef>
              <a:spcAft>
                <a:spcPts val="0"/>
              </a:spcAft>
              <a:buSzPts val="2100"/>
              <a:buChar char=" "/>
            </a:pPr>
            <a:r>
              <a:rPr lang="es-ES" sz="2100"/>
              <a:t>La API se puede llamar desde Python una vez instalado el nba_api desde Anaconda.</a:t>
            </a:r>
            <a:endParaRPr/>
          </a:p>
          <a:p>
            <a:pPr indent="0" lvl="0" marL="91440" rtl="0" algn="l">
              <a:lnSpc>
                <a:spcPct val="110000"/>
              </a:lnSpc>
              <a:spcBef>
                <a:spcPts val="800"/>
              </a:spcBef>
              <a:spcAft>
                <a:spcPts val="0"/>
              </a:spcAft>
              <a:buSzPts val="2100"/>
              <a:buNone/>
            </a:pPr>
            <a:r>
              <a:t/>
            </a:r>
            <a:endParaRPr sz="2100"/>
          </a:p>
          <a:p>
            <a:pPr indent="-133350" lvl="0" marL="91440" rtl="0" algn="l">
              <a:lnSpc>
                <a:spcPct val="110000"/>
              </a:lnSpc>
              <a:spcBef>
                <a:spcPts val="800"/>
              </a:spcBef>
              <a:spcAft>
                <a:spcPts val="0"/>
              </a:spcAft>
              <a:buSzPts val="2100"/>
              <a:buChar char=" "/>
            </a:pPr>
            <a:r>
              <a:rPr lang="es-ES" sz="2100"/>
              <a:t>Un alternativa es la librería nbastatR que se puede usar en Rstudio: </a:t>
            </a:r>
            <a:r>
              <a:rPr lang="es-ES" sz="2100" u="sng">
                <a:solidFill>
                  <a:schemeClr val="hlink"/>
                </a:solidFill>
                <a:hlinkClick r:id="rId3"/>
              </a:rPr>
              <a:t>https://www.rdocumentation.org/packages/nbastatR/versions/0.1.10131</a:t>
            </a:r>
            <a:endParaRPr sz="2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6"/>
          <p:cNvSpPr txBox="1"/>
          <p:nvPr>
            <p:ph type="title"/>
          </p:nvPr>
        </p:nvSpPr>
        <p:spPr>
          <a:xfrm>
            <a:off x="1097280" y="286604"/>
            <a:ext cx="10058400" cy="113113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600"/>
              <a:buFont typeface="Geo"/>
              <a:buNone/>
            </a:pPr>
            <a:r>
              <a:rPr lang="es-ES"/>
              <a:t>Tools</a:t>
            </a:r>
            <a:endParaRPr/>
          </a:p>
        </p:txBody>
      </p:sp>
      <p:sp>
        <p:nvSpPr>
          <p:cNvPr id="131" name="Google Shape;131;p6"/>
          <p:cNvSpPr txBox="1"/>
          <p:nvPr>
            <p:ph idx="1" type="body"/>
          </p:nvPr>
        </p:nvSpPr>
        <p:spPr>
          <a:xfrm>
            <a:off x="1160275" y="1947850"/>
            <a:ext cx="10203000" cy="3760800"/>
          </a:xfrm>
          <a:prstGeom prst="rect">
            <a:avLst/>
          </a:prstGeom>
          <a:noFill/>
          <a:ln>
            <a:noFill/>
          </a:ln>
        </p:spPr>
        <p:txBody>
          <a:bodyPr anchorCtr="0" anchor="t" bIns="45700" lIns="0" spcFirstLastPara="1" rIns="0" wrap="square" tIns="45700">
            <a:normAutofit fontScale="92500" lnSpcReduction="20000"/>
          </a:bodyPr>
          <a:lstStyle/>
          <a:p>
            <a:pPr indent="0" lvl="0" marL="0" rtl="0" algn="l">
              <a:lnSpc>
                <a:spcPct val="110000"/>
              </a:lnSpc>
              <a:spcBef>
                <a:spcPts val="0"/>
              </a:spcBef>
              <a:spcAft>
                <a:spcPts val="0"/>
              </a:spcAft>
              <a:buSzPct val="100000"/>
              <a:buNone/>
            </a:pPr>
            <a:r>
              <a:rPr lang="es-ES" sz="2100"/>
              <a:t>Considerando las fuente de datos y todo el material relacionado a la api nba_api la herramienta </a:t>
            </a:r>
            <a:r>
              <a:rPr lang="es-ES" sz="2100"/>
              <a:t>recomendada</a:t>
            </a:r>
            <a:r>
              <a:rPr lang="es-ES" sz="2100"/>
              <a:t> </a:t>
            </a:r>
            <a:r>
              <a:rPr lang="es-ES" sz="2100"/>
              <a:t>sería</a:t>
            </a:r>
            <a:r>
              <a:rPr lang="es-ES" sz="2100"/>
              <a:t> Python.</a:t>
            </a:r>
            <a:endParaRPr/>
          </a:p>
          <a:p>
            <a:pPr indent="0" lvl="0" marL="0" rtl="0" algn="l">
              <a:lnSpc>
                <a:spcPct val="110000"/>
              </a:lnSpc>
              <a:spcBef>
                <a:spcPts val="1400"/>
              </a:spcBef>
              <a:spcAft>
                <a:spcPts val="0"/>
              </a:spcAft>
              <a:buSzPct val="100000"/>
              <a:buNone/>
            </a:pPr>
            <a:r>
              <a:rPr lang="es-ES" sz="2100"/>
              <a:t>A pesar de esto, el equipo tiene </a:t>
            </a:r>
            <a:r>
              <a:rPr lang="es-ES" sz="2100"/>
              <a:t>más</a:t>
            </a:r>
            <a:r>
              <a:rPr lang="es-ES" sz="2100"/>
              <a:t> conocimiento de la herramienta de R usada en el </a:t>
            </a:r>
            <a:r>
              <a:rPr lang="es-ES" sz="2100"/>
              <a:t>módulo</a:t>
            </a:r>
            <a:r>
              <a:rPr lang="es-ES" sz="2100"/>
              <a:t> 4 y 5.</a:t>
            </a:r>
            <a:endParaRPr/>
          </a:p>
          <a:p>
            <a:pPr indent="0" lvl="0" marL="0" rtl="0" algn="l">
              <a:lnSpc>
                <a:spcPct val="110000"/>
              </a:lnSpc>
              <a:spcBef>
                <a:spcPts val="1400"/>
              </a:spcBef>
              <a:spcAft>
                <a:spcPts val="0"/>
              </a:spcAft>
              <a:buSzPct val="100000"/>
              <a:buNone/>
            </a:pPr>
            <a:r>
              <a:rPr lang="es-ES" sz="2100"/>
              <a:t>Otro problema es que la api tiene una limitación de llamadas por día y estamos </a:t>
            </a:r>
            <a:r>
              <a:rPr lang="es-ES" sz="2100"/>
              <a:t>encontrando</a:t>
            </a:r>
            <a:r>
              <a:rPr lang="es-ES" sz="2100"/>
              <a:t> problemas de timeout.</a:t>
            </a:r>
            <a:endParaRPr/>
          </a:p>
          <a:p>
            <a:pPr indent="0" lvl="0" marL="0" rtl="0" algn="l">
              <a:lnSpc>
                <a:spcPct val="110000"/>
              </a:lnSpc>
              <a:spcBef>
                <a:spcPts val="1400"/>
              </a:spcBef>
              <a:spcAft>
                <a:spcPts val="0"/>
              </a:spcAft>
              <a:buSzPct val="100000"/>
              <a:buNone/>
            </a:pPr>
            <a:r>
              <a:rPr lang="es-ES" sz="2100"/>
              <a:t>La solución que hemos </a:t>
            </a:r>
            <a:r>
              <a:rPr lang="es-ES" sz="2100"/>
              <a:t>planteado</a:t>
            </a:r>
            <a:r>
              <a:rPr lang="es-ES" sz="2100"/>
              <a:t> es descargar el dataset en csv desde la API con Python y guardar los archivos en Github.</a:t>
            </a:r>
            <a:endParaRPr/>
          </a:p>
          <a:p>
            <a:pPr indent="0" lvl="0" marL="0" rtl="0" algn="l">
              <a:lnSpc>
                <a:spcPct val="110000"/>
              </a:lnSpc>
              <a:spcBef>
                <a:spcPts val="1400"/>
              </a:spcBef>
              <a:spcAft>
                <a:spcPts val="0"/>
              </a:spcAft>
              <a:buSzPct val="100000"/>
              <a:buNone/>
            </a:pPr>
            <a:r>
              <a:rPr lang="es-ES" sz="2100"/>
              <a:t>Desde Rstudio podemos llamar estos ficheros y usarlos en nuestra análisis.</a:t>
            </a:r>
            <a:endParaRPr/>
          </a:p>
          <a:p>
            <a:pPr indent="0" lvl="0" marL="0" rtl="0" algn="l">
              <a:lnSpc>
                <a:spcPct val="110000"/>
              </a:lnSpc>
              <a:spcBef>
                <a:spcPts val="1400"/>
              </a:spcBef>
              <a:spcAft>
                <a:spcPts val="0"/>
              </a:spcAft>
              <a:buSzPct val="100000"/>
              <a:buNone/>
            </a:pPr>
            <a:r>
              <a:t/>
            </a:r>
            <a:endParaRPr sz="2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600"/>
              <a:buFont typeface="Geo"/>
              <a:buNone/>
            </a:pPr>
            <a:r>
              <a:rPr lang="es-ES"/>
              <a:t>Timing proyecto</a:t>
            </a:r>
            <a:endParaRPr/>
          </a:p>
        </p:txBody>
      </p:sp>
      <p:sp>
        <p:nvSpPr>
          <p:cNvPr id="137" name="Google Shape;137;p7"/>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p>
            <a:pPr indent="-127000" lvl="0" marL="91440" rtl="0" algn="l">
              <a:lnSpc>
                <a:spcPct val="110000"/>
              </a:lnSpc>
              <a:spcBef>
                <a:spcPts val="0"/>
              </a:spcBef>
              <a:spcAft>
                <a:spcPts val="0"/>
              </a:spcAft>
              <a:buSzPts val="2000"/>
              <a:buChar char=" "/>
            </a:pPr>
            <a:r>
              <a:rPr lang="es-ES"/>
              <a:t>- 29 Octubre 2021 	-&gt; Entrega de definición técnica utilizadas</a:t>
            </a:r>
            <a:endParaRPr/>
          </a:p>
          <a:p>
            <a:pPr indent="-127000" lvl="0" marL="91440" rtl="0" algn="l">
              <a:lnSpc>
                <a:spcPct val="110000"/>
              </a:lnSpc>
              <a:spcBef>
                <a:spcPts val="1400"/>
              </a:spcBef>
              <a:spcAft>
                <a:spcPts val="0"/>
              </a:spcAft>
              <a:buSzPts val="2000"/>
              <a:buChar char=" "/>
            </a:pPr>
            <a:r>
              <a:rPr lang="es-ES"/>
              <a:t>- 15 Noviembre 2021 	-&gt; Descargar base de datos, primer Clustering análisis, Github </a:t>
            </a:r>
            <a:endParaRPr/>
          </a:p>
          <a:p>
            <a:pPr indent="-127000" lvl="0" marL="91440" rtl="0" algn="l">
              <a:lnSpc>
                <a:spcPct val="110000"/>
              </a:lnSpc>
              <a:spcBef>
                <a:spcPts val="1400"/>
              </a:spcBef>
              <a:spcAft>
                <a:spcPts val="0"/>
              </a:spcAft>
              <a:buSzPts val="2000"/>
              <a:buChar char=" "/>
            </a:pPr>
            <a:r>
              <a:rPr lang="es-ES"/>
              <a:t>- 1 Diciembre 2021 	-&gt; Conclusión sobre los Clustering y posible PCA(Tutoría)</a:t>
            </a:r>
            <a:endParaRPr/>
          </a:p>
          <a:p>
            <a:pPr indent="-127000" lvl="0" marL="91440" rtl="0" algn="l">
              <a:lnSpc>
                <a:spcPct val="110000"/>
              </a:lnSpc>
              <a:spcBef>
                <a:spcPts val="1400"/>
              </a:spcBef>
              <a:spcAft>
                <a:spcPts val="0"/>
              </a:spcAft>
              <a:buSzPts val="2000"/>
              <a:buChar char=" "/>
            </a:pPr>
            <a:r>
              <a:rPr lang="es-ES"/>
              <a:t>- 13 Diciembre 2021 	-&gt; Conclusión Modelo y predicción (Tutoría)</a:t>
            </a:r>
            <a:endParaRPr/>
          </a:p>
          <a:p>
            <a:pPr indent="-127000" lvl="0" marL="91440" rtl="0" algn="l">
              <a:lnSpc>
                <a:spcPct val="110000"/>
              </a:lnSpc>
              <a:spcBef>
                <a:spcPts val="1400"/>
              </a:spcBef>
              <a:spcAft>
                <a:spcPts val="0"/>
              </a:spcAft>
              <a:buSzPts val="2000"/>
              <a:buChar char=" "/>
            </a:pPr>
            <a:r>
              <a:rPr lang="es-ES"/>
              <a:t>- 6 Enero 2020		-&gt; Revisión</a:t>
            </a:r>
            <a:endParaRPr/>
          </a:p>
          <a:p>
            <a:pPr indent="-127000" lvl="0" marL="91440" rtl="0" algn="l">
              <a:lnSpc>
                <a:spcPct val="110000"/>
              </a:lnSpc>
              <a:spcBef>
                <a:spcPts val="1400"/>
              </a:spcBef>
              <a:spcAft>
                <a:spcPts val="0"/>
              </a:spcAft>
              <a:buSzPts val="2000"/>
              <a:buChar char=" "/>
            </a:pPr>
            <a:r>
              <a:rPr lang="es-ES"/>
              <a:t>- 14 Enero 2022 	-&gt;Conclusión Proyecto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600"/>
              <a:buFont typeface="Geo"/>
              <a:buNone/>
            </a:pPr>
            <a:r>
              <a:rPr lang="es-ES"/>
              <a:t>Técnicas y algoritmos</a:t>
            </a:r>
            <a:endParaRPr/>
          </a:p>
        </p:txBody>
      </p:sp>
      <p:sp>
        <p:nvSpPr>
          <p:cNvPr id="143" name="Google Shape;143;p8"/>
          <p:cNvSpPr txBox="1"/>
          <p:nvPr>
            <p:ph idx="1" type="body"/>
          </p:nvPr>
        </p:nvSpPr>
        <p:spPr>
          <a:xfrm>
            <a:off x="1097280" y="2042151"/>
            <a:ext cx="10058400" cy="3760800"/>
          </a:xfrm>
          <a:prstGeom prst="rect">
            <a:avLst/>
          </a:prstGeom>
          <a:noFill/>
          <a:ln>
            <a:noFill/>
          </a:ln>
        </p:spPr>
        <p:txBody>
          <a:bodyPr anchorCtr="0" anchor="t" bIns="45700" lIns="0" spcFirstLastPara="1" rIns="0" wrap="square" tIns="45700">
            <a:normAutofit/>
          </a:bodyPr>
          <a:lstStyle/>
          <a:p>
            <a:pPr indent="-127000" lvl="0" marL="91440" rtl="0" algn="l">
              <a:spcBef>
                <a:spcPts val="0"/>
              </a:spcBef>
              <a:spcAft>
                <a:spcPts val="0"/>
              </a:spcAft>
              <a:buSzPts val="2000"/>
              <a:buChar char=" "/>
            </a:pPr>
            <a:r>
              <a:rPr lang="es-ES"/>
              <a:t>P</a:t>
            </a:r>
            <a:r>
              <a:rPr lang="es-ES"/>
              <a:t>ara lograr el primer objetivo técnicas de aprendizaje </a:t>
            </a:r>
            <a:r>
              <a:rPr i="1" lang="es-ES">
                <a:solidFill>
                  <a:srgbClr val="585757"/>
                </a:solidFill>
              </a:rPr>
              <a:t>Supervisadas</a:t>
            </a:r>
            <a:r>
              <a:rPr i="1" lang="es-ES">
                <a:solidFill>
                  <a:srgbClr val="585757"/>
                </a:solidFill>
                <a:latin typeface="Open Sans"/>
                <a:ea typeface="Open Sans"/>
                <a:cs typeface="Open Sans"/>
                <a:sym typeface="Open Sans"/>
              </a:rPr>
              <a:t> </a:t>
            </a:r>
            <a:r>
              <a:rPr lang="es-ES"/>
              <a:t>(Regresión, Clasificación) y p</a:t>
            </a:r>
            <a:r>
              <a:rPr lang="es-ES"/>
              <a:t>ara nuestros segundos objetivos vamos a utilizar técnicas de aprendizaje </a:t>
            </a:r>
            <a:r>
              <a:rPr i="1" lang="es-ES" u="none" strike="noStrike">
                <a:solidFill>
                  <a:srgbClr val="585757"/>
                </a:solidFill>
              </a:rPr>
              <a:t>No Supervisad</a:t>
            </a:r>
            <a:r>
              <a:rPr i="1" lang="es-ES">
                <a:solidFill>
                  <a:srgbClr val="585757"/>
                </a:solidFill>
              </a:rPr>
              <a:t>a</a:t>
            </a:r>
            <a:r>
              <a:rPr i="1" lang="es-ES" u="none" strike="noStrike">
                <a:solidFill>
                  <a:srgbClr val="585757"/>
                </a:solidFill>
              </a:rPr>
              <a:t>s</a:t>
            </a:r>
            <a:r>
              <a:rPr b="0" i="1" lang="es-ES" sz="1800" u="none" strike="noStrike">
                <a:solidFill>
                  <a:srgbClr val="585757"/>
                </a:solidFill>
                <a:latin typeface="Open Sans"/>
                <a:ea typeface="Open Sans"/>
                <a:cs typeface="Open Sans"/>
                <a:sym typeface="Open Sans"/>
              </a:rPr>
              <a:t> </a:t>
            </a:r>
            <a:r>
              <a:rPr lang="es-ES"/>
              <a:t>(Clustering y PCA)</a:t>
            </a:r>
            <a:r>
              <a:rPr lang="es-ES"/>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600"/>
              <a:buFont typeface="Geo"/>
              <a:buNone/>
            </a:pPr>
            <a:r>
              <a:rPr lang="es-ES"/>
              <a:t>PCA</a:t>
            </a:r>
            <a:endParaRPr/>
          </a:p>
        </p:txBody>
      </p:sp>
      <p:sp>
        <p:nvSpPr>
          <p:cNvPr id="149" name="Google Shape;149;p9"/>
          <p:cNvSpPr txBox="1"/>
          <p:nvPr>
            <p:ph idx="1" type="body"/>
          </p:nvPr>
        </p:nvSpPr>
        <p:spPr>
          <a:xfrm>
            <a:off x="1097280" y="2032726"/>
            <a:ext cx="10058400" cy="3760800"/>
          </a:xfrm>
          <a:prstGeom prst="rect">
            <a:avLst/>
          </a:prstGeom>
          <a:noFill/>
          <a:ln>
            <a:noFill/>
          </a:ln>
        </p:spPr>
        <p:txBody>
          <a:bodyPr anchorCtr="0" anchor="t" bIns="45700" lIns="0" spcFirstLastPara="1" rIns="0" wrap="square" tIns="45700">
            <a:normAutofit/>
          </a:bodyPr>
          <a:lstStyle/>
          <a:p>
            <a:pPr indent="-127000" lvl="0" marL="91440" rtl="0" algn="l">
              <a:lnSpc>
                <a:spcPct val="110000"/>
              </a:lnSpc>
              <a:spcBef>
                <a:spcPts val="0"/>
              </a:spcBef>
              <a:spcAft>
                <a:spcPts val="0"/>
              </a:spcAft>
              <a:buSzPts val="2000"/>
              <a:buChar char=" "/>
            </a:pPr>
            <a:r>
              <a:rPr lang="es-ES"/>
              <a:t>El Análisis de Componentes Principales (también denominado PCA) es un método, comúnmente, utilizado para reducir la dimensionalidad de conjuntos de datos con muchas variables.</a:t>
            </a:r>
            <a:endParaRPr/>
          </a:p>
          <a:p>
            <a:pPr indent="-127000" lvl="0" marL="91440" rtl="0" algn="l">
              <a:lnSpc>
                <a:spcPct val="110000"/>
              </a:lnSpc>
              <a:spcBef>
                <a:spcPts val="1400"/>
              </a:spcBef>
              <a:spcAft>
                <a:spcPts val="0"/>
              </a:spcAft>
              <a:buSzPts val="2000"/>
              <a:buChar char=" "/>
            </a:pPr>
            <a:r>
              <a:rPr lang="es-ES"/>
              <a:t>Considerando el gran </a:t>
            </a:r>
            <a:r>
              <a:rPr lang="es-ES"/>
              <a:t>número</a:t>
            </a:r>
            <a:r>
              <a:rPr lang="es-ES"/>
              <a:t> de variables que tenemos en un entorno de deporte como el baloncesto, la idea de PCA es reducir el número de variables de nuestro conjunto de datos, mientras se preserva la mayor cantidad de información posible.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etrospectVTI">
  <a:themeElements>
    <a:clrScheme name="Custom 40">
      <a:dk1>
        <a:srgbClr val="000000"/>
      </a:dk1>
      <a:lt1>
        <a:srgbClr val="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2021-10-23T08:20:58Z</dcterms:created>
  <dc:creator>Raffaele Napoletano</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9a7ed875-cb67-40d7-9ea6-a804b08b1148_Enabled">
    <vt:lpwstr>true</vt:lpwstr>
  </property>
  <property fmtid="{D5CDD505-2E9C-101B-9397-08002B2CF9AE}" pid="4" name="MSIP_Label_9a7ed875-cb67-40d7-9ea6-a804b08b1148_SetDate">
    <vt:lpwstr>2021-10-23T08:25:20Z</vt:lpwstr>
  </property>
  <property fmtid="{D5CDD505-2E9C-101B-9397-08002B2CF9AE}" pid="5" name="MSIP_Label_9a7ed875-cb67-40d7-9ea6-a804b08b1148_Method">
    <vt:lpwstr>Privileged</vt:lpwstr>
  </property>
  <property fmtid="{D5CDD505-2E9C-101B-9397-08002B2CF9AE}" pid="6" name="MSIP_Label_9a7ed875-cb67-40d7-9ea6-a804b08b1148_Name">
    <vt:lpwstr>9a7ed875-cb67-40d7-9ea6-a804b08b1148</vt:lpwstr>
  </property>
  <property fmtid="{D5CDD505-2E9C-101B-9397-08002B2CF9AE}" pid="7" name="MSIP_Label_9a7ed875-cb67-40d7-9ea6-a804b08b1148_SiteId">
    <vt:lpwstr>473672ba-cd07-4371-a2ae-788b4c61840e</vt:lpwstr>
  </property>
  <property fmtid="{D5CDD505-2E9C-101B-9397-08002B2CF9AE}" pid="8" name="MSIP_Label_9a7ed875-cb67-40d7-9ea6-a804b08b1148_ActionId">
    <vt:lpwstr>bd83de2d-e4e3-4782-903d-879544f77909</vt:lpwstr>
  </property>
  <property fmtid="{D5CDD505-2E9C-101B-9397-08002B2CF9AE}" pid="9" name="MSIP_Label_9a7ed875-cb67-40d7-9ea6-a804b08b1148_ContentBits">
    <vt:lpwstr>0</vt:lpwstr>
  </property>
</Properties>
</file>