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ppt/media/image4.jpg" ContentType="image/jpeg"/>
  <Override PartName="/ppt/media/image7.jpg" ContentType="image/jpeg"/>
  <Override PartName="/ppt/media/image8.jpg" ContentType="image/jpeg"/>
  <Override PartName="/ppt/media/image11.jpg" ContentType="image/jpeg"/>
  <Override PartName="/ppt/media/image12.jpg" ContentType="image/jpeg"/>
  <Override PartName="/ppt/media/image15.jpg" ContentType="image/jpeg"/>
  <Override PartName="/ppt/media/image16.jpg" ContentType="image/jpeg"/>
  <Override PartName="/ppt/media/image19.jpg" ContentType="image/jpeg"/>
  <Override PartName="/ppt/media/image2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5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1447800"/>
            <a:ext cx="4267200" cy="14478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TICKET MACHINE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609598" y="1295400"/>
            <a:ext cx="3523487" cy="419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67200" y="4038600"/>
            <a:ext cx="47244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: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Mohammad Ashiqur Noor (st117813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Asian Institute of Technology</a:t>
            </a:r>
          </a:p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M.Eng in Microelectronics and Embedded Systems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SIMULATED RESULTS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Main State Diagram output waveforms showing transition of main state and sub-states.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48740" y="2743200"/>
            <a:ext cx="6446520" cy="3581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48740" y="4267201"/>
            <a:ext cx="6446520" cy="26669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2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utput waveforms of State 1 showing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pressed and the train fee 33 baht with 5 stations needed to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travel.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4174236"/>
            <a:ext cx="7010400" cy="22098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524000"/>
            <a:ext cx="3870960" cy="24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3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Output waveforms of State 2 showing the serial data of the amount of money to be displayed on the screen.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847" y="1600200"/>
            <a:ext cx="3891153" cy="24384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19201" y="4191000"/>
            <a:ext cx="70104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Output waveforms of State 3 showing the 10 baht coin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inserted.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3886200"/>
            <a:ext cx="7543800" cy="2438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68" y="1524000"/>
            <a:ext cx="593293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Output waveforms of State 4 showing the summation of coins when 10 baht is inserted multiple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times.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24000"/>
            <a:ext cx="4456430" cy="2590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0" y="4343400"/>
            <a:ext cx="7620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Output waveforms of State 5 showing the remaining money after subtracting with the train fee when 10 baht coin is inserted four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times.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4267200"/>
            <a:ext cx="6705600" cy="2057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47800"/>
            <a:ext cx="4204335" cy="2606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1600" y="5715000"/>
            <a:ext cx="6705600" cy="304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3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Output waveforms of State 6 showing the comparison to find out whether there is change or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not.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70" y="1371600"/>
            <a:ext cx="4254500" cy="262128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4191000"/>
            <a:ext cx="7315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3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Output waveforms of State 7 showing the change of 7 baht given to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3886200"/>
            <a:ext cx="7086600" cy="2209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22" y="1686560"/>
            <a:ext cx="6195060" cy="174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9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Output waveforms of State 8 showing the data (00100001) getting uploaded on ticket where the first 3 bits denote the line number and the last 5 bits denote the number 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stations.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60" y="1676400"/>
            <a:ext cx="4389120" cy="262318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83970" y="4419600"/>
            <a:ext cx="725043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0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Output waveforms of State 9 showing that the user has taken the ticket by detecting it from 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sensor.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4191000"/>
            <a:ext cx="7620000" cy="1752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1828800"/>
            <a:ext cx="6096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73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Design &amp; Operation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Inputs and Outputs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Diagram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Simulated Results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Output waveforms of State 10 which shows every registers of the main state 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cleared.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38400" y="1447800"/>
            <a:ext cx="4135755" cy="193548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91920" y="3581400"/>
            <a:ext cx="691388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Output waveforms showing the change given to the user when reset button 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pressed.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:\Users\AMIT-SANU\Downloads\57314248_2230913067002679_8685891445657174016_n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0" t="25000" r="2685" b="26442"/>
          <a:stretch/>
        </p:blipFill>
        <p:spPr bwMode="auto">
          <a:xfrm>
            <a:off x="1066800" y="2133600"/>
            <a:ext cx="7086600" cy="3352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581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Output waveforms showing the result when the train fees is equal to the money inserted by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C:\Users\AMIT-SANU\Downloads\57430326_601272733722858_4125165656578457600_n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2" t="25266" r="1794" b="26367"/>
          <a:stretch/>
        </p:blipFill>
        <p:spPr bwMode="auto">
          <a:xfrm>
            <a:off x="1219200" y="2133600"/>
            <a:ext cx="7162800" cy="3657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500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output waveforms are observed and verified.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 machine has achieved its objectives, it can be used in real world case scenario.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Thus our train ticket machine design is implemented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Verilog Hardware Description Language (HDL) and Moore Finite State Machine (FSM)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approach.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540" y="2667000"/>
            <a:ext cx="4634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4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672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train ticket machine is a kind of vending machine which dispenses tickets to the user in the form of paper or electronic ones.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helps in reducing the need for the people at the counter who provides tickets.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purpose of this project is to design a train ticket machine for the passengers who want to use the BTS system to travel inside Bangkok.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are implementing this project using Verilog Hardware Description Language (HDL) and Moore Finite State Machine (FSM) approach.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7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BTS MAP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228600" y="1447800"/>
            <a:ext cx="533400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5346192" y="2075688"/>
            <a:ext cx="3505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Here we focus only on the green and dark green lines to make the ticket machine model.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green line has 22 stations and the other one has 9 stations.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customer can change line at Siam station.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4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FARE COLLECTION SYSTEM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48" y="1600200"/>
            <a:ext cx="6142104" cy="4525963"/>
          </a:xfrm>
        </p:spPr>
      </p:pic>
    </p:spTree>
    <p:extLst>
      <p:ext uri="{BB962C8B-B14F-4D97-AF65-F5344CB8AC3E}">
        <p14:creationId xmlns:p14="http://schemas.microsoft.com/office/powerpoint/2010/main" val="36362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52" y="1600200"/>
            <a:ext cx="7390496" cy="4525963"/>
          </a:xfrm>
        </p:spPr>
      </p:pic>
    </p:spTree>
    <p:extLst>
      <p:ext uri="{BB962C8B-B14F-4D97-AF65-F5344CB8AC3E}">
        <p14:creationId xmlns:p14="http://schemas.microsoft.com/office/powerpoint/2010/main" val="184956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886200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passengers has to press the buttons corresponding to the desired locations.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train fee has to be paid by inserting the coins.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machine will then disperse the ticket and the change only if the passenger has given more money than required.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Then the machine will go back to its initial state waiting for the inputs of the next passenger.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user leave in the middle of the operation then another user can reset the machine and change if available will be returned 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 &amp; OUTPUTS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38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Train Fee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Coins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Location (Hardcoded)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Ticket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4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STATE DIAGRAM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52400" y="2133600"/>
            <a:ext cx="1295400" cy="1219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train fee button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/>
          <p:cNvCxnSpPr>
            <a:stCxn id="58" idx="6"/>
          </p:cNvCxnSpPr>
          <p:nvPr/>
        </p:nvCxnSpPr>
        <p:spPr>
          <a:xfrm>
            <a:off x="1447800" y="2743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981200" y="2133600"/>
            <a:ext cx="1295400" cy="1219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amount of money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Arrow Connector 61"/>
          <p:cNvCxnSpPr>
            <a:stCxn id="61" idx="6"/>
          </p:cNvCxnSpPr>
          <p:nvPr/>
        </p:nvCxnSpPr>
        <p:spPr>
          <a:xfrm>
            <a:off x="3276600" y="2743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3810000" y="2133600"/>
            <a:ext cx="1295400" cy="1219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coin to the machine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Arrow Connector 63"/>
          <p:cNvCxnSpPr>
            <a:stCxn id="63" idx="6"/>
          </p:cNvCxnSpPr>
          <p:nvPr/>
        </p:nvCxnSpPr>
        <p:spPr>
          <a:xfrm>
            <a:off x="5105400" y="2743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638800" y="2133600"/>
            <a:ext cx="1295400" cy="1219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amount of money that user inserted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7467600" y="2133600"/>
            <a:ext cx="1295400" cy="1219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Subtraction of train fee with summation of money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7467600" y="3810000"/>
            <a:ext cx="1295400" cy="1219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remaining amount with “0” to find the change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7543800" y="5486400"/>
            <a:ext cx="1295400" cy="1219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to user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8153400" y="5029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991600" y="1752600"/>
            <a:ext cx="0" cy="266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628900" y="1752600"/>
            <a:ext cx="6362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1" idx="0"/>
          </p:cNvCxnSpPr>
          <p:nvPr/>
        </p:nvCxnSpPr>
        <p:spPr>
          <a:xfrm>
            <a:off x="2628900" y="1752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5105400" y="4419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0000" y="3810000"/>
            <a:ext cx="1295400" cy="1219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user the ticket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3276600" y="4419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981200" y="3810000"/>
            <a:ext cx="1295400" cy="1219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the value of every registers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6934200" y="4419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934200" y="2743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72" idx="6"/>
          </p:cNvCxnSpPr>
          <p:nvPr/>
        </p:nvCxnSpPr>
        <p:spPr>
          <a:xfrm>
            <a:off x="8763000" y="4419600"/>
            <a:ext cx="22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7" idx="4"/>
            <a:endCxn id="72" idx="0"/>
          </p:cNvCxnSpPr>
          <p:nvPr/>
        </p:nvCxnSpPr>
        <p:spPr>
          <a:xfrm>
            <a:off x="8115300" y="3352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5638800" y="3886200"/>
            <a:ext cx="1295400" cy="1219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data to ticket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Straight Connector 108"/>
          <p:cNvCxnSpPr>
            <a:stCxn id="73" idx="2"/>
          </p:cNvCxnSpPr>
          <p:nvPr/>
        </p:nvCxnSpPr>
        <p:spPr>
          <a:xfrm flipH="1">
            <a:off x="6286500" y="6096000"/>
            <a:ext cx="1257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02" idx="4"/>
          </p:cNvCxnSpPr>
          <p:nvPr/>
        </p:nvCxnSpPr>
        <p:spPr>
          <a:xfrm flipV="1">
            <a:off x="6286500" y="51054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90" idx="2"/>
          </p:cNvCxnSpPr>
          <p:nvPr/>
        </p:nvCxnSpPr>
        <p:spPr>
          <a:xfrm flipH="1">
            <a:off x="800100" y="4419600"/>
            <a:ext cx="118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58" idx="4"/>
          </p:cNvCxnSpPr>
          <p:nvPr/>
        </p:nvCxnSpPr>
        <p:spPr>
          <a:xfrm flipV="1">
            <a:off x="800100" y="33528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16680" y="57912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Sensor detects user take the ticket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3" idx="0"/>
            <a:endCxn id="88" idx="4"/>
          </p:cNvCxnSpPr>
          <p:nvPr/>
        </p:nvCxnSpPr>
        <p:spPr>
          <a:xfrm flipV="1">
            <a:off x="4450080" y="5029200"/>
            <a:ext cx="762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29600" y="3581400"/>
            <a:ext cx="87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RMM &gt; 0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05800" y="5133201"/>
            <a:ext cx="87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RMM &lt; 0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81800" y="3914001"/>
            <a:ext cx="87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RMM = 0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752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67000" y="1825823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1828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2200" y="1828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01000" y="1828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400" y="3502223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48600" y="51054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96000" y="3502223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43400" y="3502223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38400" y="35022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42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670</Words>
  <Application>Microsoft Office PowerPoint</Application>
  <PresentationFormat>On-screen Show (4:3)</PresentationFormat>
  <Paragraphs>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Presentation</vt:lpstr>
      <vt:lpstr>CONTENTS</vt:lpstr>
      <vt:lpstr>INTRODUCTION</vt:lpstr>
      <vt:lpstr>BTS MAP</vt:lpstr>
      <vt:lpstr>FARE COLLECTION SYSTEM</vt:lpstr>
      <vt:lpstr>DESIGN</vt:lpstr>
      <vt:lpstr>OPERATION</vt:lpstr>
      <vt:lpstr>INPUTS &amp; OUTPUTS</vt:lpstr>
      <vt:lpstr>MAIN STATE DIAGRAM</vt:lpstr>
      <vt:lpstr>SIMULATED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Prasad Nayak</dc:creator>
  <cp:lastModifiedBy>Mohammad Ashiqur</cp:lastModifiedBy>
  <cp:revision>44</cp:revision>
  <dcterms:created xsi:type="dcterms:W3CDTF">2006-08-16T00:00:00Z</dcterms:created>
  <dcterms:modified xsi:type="dcterms:W3CDTF">2024-08-15T06:21:13Z</dcterms:modified>
</cp:coreProperties>
</file>