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3" r:id="rId2"/>
  </p:sldMasterIdLst>
  <p:notesMasterIdLst>
    <p:notesMasterId r:id="rId4"/>
  </p:notesMasterIdLst>
  <p:handoutMasterIdLst>
    <p:handoutMasterId r:id="rId5"/>
  </p:handoutMasterIdLst>
  <p:sldIdLst>
    <p:sldId id="339" r:id="rId3"/>
  </p:sldIdLst>
  <p:sldSz cx="43891200" cy="32918400"/>
  <p:notesSz cx="6858000" cy="9144000"/>
  <p:defaultTextStyle>
    <a:defPPr>
      <a:defRPr lang="en-US"/>
    </a:defPPr>
    <a:lvl1pPr marL="0" algn="l" defTabSz="4915535" rtl="0" eaLnBrk="1" latinLnBrk="0" hangingPunct="1">
      <a:defRPr sz="9675" kern="1200">
        <a:solidFill>
          <a:schemeClr val="tx1"/>
        </a:solidFill>
        <a:latin typeface="+mn-lt"/>
        <a:ea typeface="+mn-ea"/>
        <a:cs typeface="+mn-cs"/>
      </a:defRPr>
    </a:lvl1pPr>
    <a:lvl2pPr marL="2458085" algn="l" defTabSz="4915535" rtl="0" eaLnBrk="1" latinLnBrk="0" hangingPunct="1">
      <a:defRPr sz="9675" kern="1200">
        <a:solidFill>
          <a:schemeClr val="tx1"/>
        </a:solidFill>
        <a:latin typeface="+mn-lt"/>
        <a:ea typeface="+mn-ea"/>
        <a:cs typeface="+mn-cs"/>
      </a:defRPr>
    </a:lvl2pPr>
    <a:lvl3pPr marL="4915535" algn="l" defTabSz="4915535" rtl="0" eaLnBrk="1" latinLnBrk="0" hangingPunct="1">
      <a:defRPr sz="9675" kern="1200">
        <a:solidFill>
          <a:schemeClr val="tx1"/>
        </a:solidFill>
        <a:latin typeface="+mn-lt"/>
        <a:ea typeface="+mn-ea"/>
        <a:cs typeface="+mn-cs"/>
      </a:defRPr>
    </a:lvl3pPr>
    <a:lvl4pPr marL="7373620" algn="l" defTabSz="4915535" rtl="0" eaLnBrk="1" latinLnBrk="0" hangingPunct="1">
      <a:defRPr sz="9675" kern="1200">
        <a:solidFill>
          <a:schemeClr val="tx1"/>
        </a:solidFill>
        <a:latin typeface="+mn-lt"/>
        <a:ea typeface="+mn-ea"/>
        <a:cs typeface="+mn-cs"/>
      </a:defRPr>
    </a:lvl4pPr>
    <a:lvl5pPr marL="9831705" algn="l" defTabSz="4915535" rtl="0" eaLnBrk="1" latinLnBrk="0" hangingPunct="1">
      <a:defRPr sz="9675" kern="1200">
        <a:solidFill>
          <a:schemeClr val="tx1"/>
        </a:solidFill>
        <a:latin typeface="+mn-lt"/>
        <a:ea typeface="+mn-ea"/>
        <a:cs typeface="+mn-cs"/>
      </a:defRPr>
    </a:lvl5pPr>
    <a:lvl6pPr marL="12289790" algn="l" defTabSz="4915535" rtl="0" eaLnBrk="1" latinLnBrk="0" hangingPunct="1">
      <a:defRPr sz="9675" kern="1200">
        <a:solidFill>
          <a:schemeClr val="tx1"/>
        </a:solidFill>
        <a:latin typeface="+mn-lt"/>
        <a:ea typeface="+mn-ea"/>
        <a:cs typeface="+mn-cs"/>
      </a:defRPr>
    </a:lvl6pPr>
    <a:lvl7pPr marL="14747240" algn="l" defTabSz="4915535" rtl="0" eaLnBrk="1" latinLnBrk="0" hangingPunct="1">
      <a:defRPr sz="9675" kern="1200">
        <a:solidFill>
          <a:schemeClr val="tx1"/>
        </a:solidFill>
        <a:latin typeface="+mn-lt"/>
        <a:ea typeface="+mn-ea"/>
        <a:cs typeface="+mn-cs"/>
      </a:defRPr>
    </a:lvl7pPr>
    <a:lvl8pPr marL="17205325" algn="l" defTabSz="4915535" rtl="0" eaLnBrk="1" latinLnBrk="0" hangingPunct="1">
      <a:defRPr sz="9675" kern="1200">
        <a:solidFill>
          <a:schemeClr val="tx1"/>
        </a:solidFill>
        <a:latin typeface="+mn-lt"/>
        <a:ea typeface="+mn-ea"/>
        <a:cs typeface="+mn-cs"/>
      </a:defRPr>
    </a:lvl8pPr>
    <a:lvl9pPr marL="19663410" algn="l" defTabSz="4915535" rtl="0" eaLnBrk="1" latinLnBrk="0" hangingPunct="1">
      <a:defRPr sz="967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A410"/>
    <a:srgbClr val="00D040"/>
    <a:srgbClr val="A3A3A3"/>
    <a:srgbClr val="FCB040"/>
    <a:srgbClr val="037CCF"/>
    <a:srgbClr val="F5C247"/>
    <a:srgbClr val="B5D301"/>
    <a:srgbClr val="022A40"/>
    <a:srgbClr val="3AB54A"/>
    <a:srgbClr val="C418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38"/>
    <p:restoredTop sz="95164"/>
  </p:normalViewPr>
  <p:slideViewPr>
    <p:cSldViewPr showGuides="1">
      <p:cViewPr varScale="1">
        <p:scale>
          <a:sx n="24" d="100"/>
          <a:sy n="24" d="100"/>
        </p:scale>
        <p:origin x="882" y="60"/>
      </p:cViewPr>
      <p:guideLst>
        <p:guide orient="horz" pos="10368"/>
        <p:guide pos="13823"/>
      </p:guideLst>
    </p:cSldViewPr>
  </p:slideViewPr>
  <p:notesTextViewPr>
    <p:cViewPr>
      <p:scale>
        <a:sx n="100" d="100"/>
        <a:sy n="100" d="100"/>
      </p:scale>
      <p:origin x="0" y="0"/>
    </p:cViewPr>
  </p:notesTextViewPr>
  <p:notesViewPr>
    <p:cSldViewPr>
      <p:cViewPr varScale="1">
        <p:scale>
          <a:sx n="69" d="100"/>
          <a:sy n="69"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762424-DDEB-4A97-8DF5-6BF96CCB3FB5}" type="datetimeFigureOut">
              <a:rPr lang="en-US" smtClean="0"/>
              <a:t>4/22/2024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C53C4B-F994-412E-85D8-E2AB9829285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ABD2D-06EE-4924-A970-DA7F071D30DD}" type="datetimeFigureOut">
              <a:rPr lang="en-US" smtClean="0"/>
              <a:t>4/22/2024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673052-1C4D-4D99-A058-91D57910836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915535" rtl="0" eaLnBrk="1" latinLnBrk="0" hangingPunct="1">
      <a:defRPr sz="6450" kern="1200">
        <a:solidFill>
          <a:schemeClr val="tx1"/>
        </a:solidFill>
        <a:latin typeface="+mn-lt"/>
        <a:ea typeface="+mn-ea"/>
        <a:cs typeface="+mn-cs"/>
      </a:defRPr>
    </a:lvl1pPr>
    <a:lvl2pPr marL="2458085" algn="l" defTabSz="4915535" rtl="0" eaLnBrk="1" latinLnBrk="0" hangingPunct="1">
      <a:defRPr sz="6450" kern="1200">
        <a:solidFill>
          <a:schemeClr val="tx1"/>
        </a:solidFill>
        <a:latin typeface="+mn-lt"/>
        <a:ea typeface="+mn-ea"/>
        <a:cs typeface="+mn-cs"/>
      </a:defRPr>
    </a:lvl2pPr>
    <a:lvl3pPr marL="4915535" algn="l" defTabSz="4915535" rtl="0" eaLnBrk="1" latinLnBrk="0" hangingPunct="1">
      <a:defRPr sz="6450" kern="1200">
        <a:solidFill>
          <a:schemeClr val="tx1"/>
        </a:solidFill>
        <a:latin typeface="+mn-lt"/>
        <a:ea typeface="+mn-ea"/>
        <a:cs typeface="+mn-cs"/>
      </a:defRPr>
    </a:lvl3pPr>
    <a:lvl4pPr marL="7373620" algn="l" defTabSz="4915535" rtl="0" eaLnBrk="1" latinLnBrk="0" hangingPunct="1">
      <a:defRPr sz="6450" kern="1200">
        <a:solidFill>
          <a:schemeClr val="tx1"/>
        </a:solidFill>
        <a:latin typeface="+mn-lt"/>
        <a:ea typeface="+mn-ea"/>
        <a:cs typeface="+mn-cs"/>
      </a:defRPr>
    </a:lvl4pPr>
    <a:lvl5pPr marL="9831705" algn="l" defTabSz="4915535" rtl="0" eaLnBrk="1" latinLnBrk="0" hangingPunct="1">
      <a:defRPr sz="6450" kern="1200">
        <a:solidFill>
          <a:schemeClr val="tx1"/>
        </a:solidFill>
        <a:latin typeface="+mn-lt"/>
        <a:ea typeface="+mn-ea"/>
        <a:cs typeface="+mn-cs"/>
      </a:defRPr>
    </a:lvl5pPr>
    <a:lvl6pPr marL="12289790" algn="l" defTabSz="4915535" rtl="0" eaLnBrk="1" latinLnBrk="0" hangingPunct="1">
      <a:defRPr sz="6450" kern="1200">
        <a:solidFill>
          <a:schemeClr val="tx1"/>
        </a:solidFill>
        <a:latin typeface="+mn-lt"/>
        <a:ea typeface="+mn-ea"/>
        <a:cs typeface="+mn-cs"/>
      </a:defRPr>
    </a:lvl6pPr>
    <a:lvl7pPr marL="14747240" algn="l" defTabSz="4915535" rtl="0" eaLnBrk="1" latinLnBrk="0" hangingPunct="1">
      <a:defRPr sz="6450" kern="1200">
        <a:solidFill>
          <a:schemeClr val="tx1"/>
        </a:solidFill>
        <a:latin typeface="+mn-lt"/>
        <a:ea typeface="+mn-ea"/>
        <a:cs typeface="+mn-cs"/>
      </a:defRPr>
    </a:lvl7pPr>
    <a:lvl8pPr marL="17205325" algn="l" defTabSz="4915535" rtl="0" eaLnBrk="1" latinLnBrk="0" hangingPunct="1">
      <a:defRPr sz="6450" kern="1200">
        <a:solidFill>
          <a:schemeClr val="tx1"/>
        </a:solidFill>
        <a:latin typeface="+mn-lt"/>
        <a:ea typeface="+mn-ea"/>
        <a:cs typeface="+mn-cs"/>
      </a:defRPr>
    </a:lvl8pPr>
    <a:lvl9pPr marL="19663410" algn="l" defTabSz="4915535" rtl="0" eaLnBrk="1" latinLnBrk="0" hangingPunct="1">
      <a:defRPr sz="64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23942352"/>
            <a:ext cx="37307520" cy="2931936"/>
          </a:xfrm>
        </p:spPr>
        <p:txBody>
          <a:bodyPr/>
          <a:lstStyle>
            <a:lvl1pPr algn="ctr">
              <a:defRPr lang="en-US" sz="14400"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6583680" y="26444928"/>
            <a:ext cx="30723840" cy="3669312"/>
          </a:xfrm>
        </p:spPr>
        <p:txBody>
          <a:bodyPr>
            <a:normAutofit/>
          </a:bodyPr>
          <a:lstStyle>
            <a:lvl1pPr marL="0" indent="0" algn="ctr">
              <a:buNone/>
              <a:defRPr lang="en-US" sz="8640" kern="1200" smtClean="0">
                <a:solidFill>
                  <a:schemeClr val="tx1">
                    <a:lumMod val="65000"/>
                    <a:lumOff val="35000"/>
                  </a:schemeClr>
                </a:solidFill>
                <a:latin typeface="+mj-lt"/>
                <a:ea typeface="+mj-ea"/>
                <a:cs typeface="+mj-cs"/>
              </a:defRPr>
            </a:lvl1pPr>
            <a:lvl2pPr marL="2194560" indent="0" algn="ctr">
              <a:buNone/>
              <a:defRPr>
                <a:solidFill>
                  <a:schemeClr val="tx1">
                    <a:tint val="75000"/>
                  </a:schemeClr>
                </a:solidFill>
              </a:defRPr>
            </a:lvl2pPr>
            <a:lvl3pPr marL="4388485" indent="0" algn="ctr">
              <a:buNone/>
              <a:defRPr>
                <a:solidFill>
                  <a:schemeClr val="tx1">
                    <a:tint val="75000"/>
                  </a:schemeClr>
                </a:solidFill>
              </a:defRPr>
            </a:lvl3pPr>
            <a:lvl4pPr marL="6583045" indent="0" algn="ctr">
              <a:buNone/>
              <a:defRPr>
                <a:solidFill>
                  <a:schemeClr val="tx1">
                    <a:tint val="75000"/>
                  </a:schemeClr>
                </a:solidFill>
              </a:defRPr>
            </a:lvl4pPr>
            <a:lvl5pPr marL="8777605" indent="0" algn="ctr">
              <a:buNone/>
              <a:defRPr>
                <a:solidFill>
                  <a:schemeClr val="tx1">
                    <a:tint val="75000"/>
                  </a:schemeClr>
                </a:solidFill>
              </a:defRPr>
            </a:lvl5pPr>
            <a:lvl6pPr marL="10972165" indent="0" algn="ctr">
              <a:buNone/>
              <a:defRPr>
                <a:solidFill>
                  <a:schemeClr val="tx1">
                    <a:tint val="75000"/>
                  </a:schemeClr>
                </a:solidFill>
              </a:defRPr>
            </a:lvl6pPr>
            <a:lvl7pPr marL="13166090" indent="0" algn="ctr">
              <a:buNone/>
              <a:defRPr>
                <a:solidFill>
                  <a:schemeClr val="tx1">
                    <a:tint val="75000"/>
                  </a:schemeClr>
                </a:solidFill>
              </a:defRPr>
            </a:lvl7pPr>
            <a:lvl8pPr marL="15360650" indent="0" algn="ctr">
              <a:buNone/>
              <a:defRPr>
                <a:solidFill>
                  <a:schemeClr val="tx1">
                    <a:tint val="75000"/>
                  </a:schemeClr>
                </a:solidFill>
              </a:defRPr>
            </a:lvl8pPr>
            <a:lvl9pPr marL="1755521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2" y="1310637"/>
            <a:ext cx="14439902" cy="5577843"/>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53"/>
            <a:ext cx="24536400" cy="28094944"/>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2" y="6888496"/>
            <a:ext cx="14439902" cy="22517101"/>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7605" indent="0">
              <a:buNone/>
              <a:defRPr sz="4320"/>
            </a:lvl5pPr>
            <a:lvl6pPr marL="10972165" indent="0">
              <a:buNone/>
              <a:defRPr sz="4320"/>
            </a:lvl6pPr>
            <a:lvl7pPr marL="13166725" indent="0">
              <a:buNone/>
              <a:defRPr sz="4320"/>
            </a:lvl7pPr>
            <a:lvl8pPr marL="15361285" indent="0">
              <a:buNone/>
              <a:defRPr sz="4320"/>
            </a:lvl8pPr>
            <a:lvl9pPr marL="17555845"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6"/>
            <a:ext cx="26334720" cy="2720346"/>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18"/>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7605" indent="0">
              <a:buNone/>
              <a:defRPr sz="9600"/>
            </a:lvl5pPr>
            <a:lvl6pPr marL="10972165" indent="0">
              <a:buNone/>
              <a:defRPr sz="9600"/>
            </a:lvl6pPr>
            <a:lvl7pPr marL="13166725" indent="0">
              <a:buNone/>
              <a:defRPr sz="9600"/>
            </a:lvl7pPr>
            <a:lvl8pPr marL="15361285" indent="0">
              <a:buNone/>
              <a:defRPr sz="9600"/>
            </a:lvl8pPr>
            <a:lvl9pPr marL="17555845" indent="0">
              <a:buNone/>
              <a:defRPr sz="9600"/>
            </a:lvl9pPr>
          </a:lstStyle>
          <a:p>
            <a:endParaRPr lang="en-US"/>
          </a:p>
        </p:txBody>
      </p:sp>
      <p:sp>
        <p:nvSpPr>
          <p:cNvPr id="4" name="Text Placeholder 3"/>
          <p:cNvSpPr>
            <a:spLocks noGrp="1"/>
          </p:cNvSpPr>
          <p:nvPr>
            <p:ph type="body" sz="half" idx="2"/>
          </p:nvPr>
        </p:nvSpPr>
        <p:spPr>
          <a:xfrm>
            <a:off x="8602982" y="25763229"/>
            <a:ext cx="26334720" cy="3863341"/>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7605" indent="0">
              <a:buNone/>
              <a:defRPr sz="4320"/>
            </a:lvl5pPr>
            <a:lvl6pPr marL="10972165" indent="0">
              <a:buNone/>
              <a:defRPr sz="4320"/>
            </a:lvl6pPr>
            <a:lvl7pPr marL="13166725" indent="0">
              <a:buNone/>
              <a:defRPr sz="4320"/>
            </a:lvl7pPr>
            <a:lvl8pPr marL="15361285" indent="0">
              <a:buNone/>
              <a:defRPr sz="4320"/>
            </a:lvl8pPr>
            <a:lvl9pPr marL="17555845"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2"/>
            <a:ext cx="9875520" cy="280873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2"/>
            <a:ext cx="28895040" cy="280873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23942352"/>
            <a:ext cx="37307520" cy="2931936"/>
          </a:xfrm>
        </p:spPr>
        <p:txBody>
          <a:bodyPr/>
          <a:lstStyle>
            <a:lvl1pPr algn="ctr">
              <a:defRPr lang="en-US" sz="14400" kern="1200" smtClean="0">
                <a:solidFill>
                  <a:schemeClr val="bg1"/>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6583680" y="26444928"/>
            <a:ext cx="30723840" cy="3669312"/>
          </a:xfrm>
        </p:spPr>
        <p:txBody>
          <a:bodyPr>
            <a:normAutofit/>
          </a:bodyPr>
          <a:lstStyle>
            <a:lvl1pPr marL="0" indent="0" algn="ctr">
              <a:buNone/>
              <a:defRPr lang="en-US" sz="8640" kern="1200" smtClean="0">
                <a:solidFill>
                  <a:schemeClr val="bg1">
                    <a:lumMod val="75000"/>
                  </a:schemeClr>
                </a:solidFill>
                <a:latin typeface="+mj-lt"/>
                <a:ea typeface="+mj-ea"/>
                <a:cs typeface="+mj-cs"/>
              </a:defRPr>
            </a:lvl1pPr>
            <a:lvl2pPr marL="2194560" indent="0" algn="ctr">
              <a:buNone/>
              <a:defRPr>
                <a:solidFill>
                  <a:schemeClr val="tx1">
                    <a:tint val="75000"/>
                  </a:schemeClr>
                </a:solidFill>
              </a:defRPr>
            </a:lvl2pPr>
            <a:lvl3pPr marL="4388485" indent="0" algn="ctr">
              <a:buNone/>
              <a:defRPr>
                <a:solidFill>
                  <a:schemeClr val="tx1">
                    <a:tint val="75000"/>
                  </a:schemeClr>
                </a:solidFill>
              </a:defRPr>
            </a:lvl3pPr>
            <a:lvl4pPr marL="6583045" indent="0" algn="ctr">
              <a:buNone/>
              <a:defRPr>
                <a:solidFill>
                  <a:schemeClr val="tx1">
                    <a:tint val="75000"/>
                  </a:schemeClr>
                </a:solidFill>
              </a:defRPr>
            </a:lvl4pPr>
            <a:lvl5pPr marL="8777605" indent="0" algn="ctr">
              <a:buNone/>
              <a:defRPr>
                <a:solidFill>
                  <a:schemeClr val="tx1">
                    <a:tint val="75000"/>
                  </a:schemeClr>
                </a:solidFill>
              </a:defRPr>
            </a:lvl5pPr>
            <a:lvl6pPr marL="10972165" indent="0" algn="ctr">
              <a:buNone/>
              <a:defRPr>
                <a:solidFill>
                  <a:schemeClr val="tx1">
                    <a:tint val="75000"/>
                  </a:schemeClr>
                </a:solidFill>
              </a:defRPr>
            </a:lvl6pPr>
            <a:lvl7pPr marL="13166090" indent="0" algn="ctr">
              <a:buNone/>
              <a:defRPr>
                <a:solidFill>
                  <a:schemeClr val="tx1">
                    <a:tint val="75000"/>
                  </a:schemeClr>
                </a:solidFill>
              </a:defRPr>
            </a:lvl7pPr>
            <a:lvl8pPr marL="15360650" indent="0" algn="ctr">
              <a:buNone/>
              <a:defRPr>
                <a:solidFill>
                  <a:schemeClr val="tx1">
                    <a:tint val="75000"/>
                  </a:schemeClr>
                </a:solidFill>
              </a:defRPr>
            </a:lvl8pPr>
            <a:lvl9pPr marL="1755521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51"/>
            <a:ext cx="37307520" cy="7056122"/>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7605" indent="0" algn="ctr">
              <a:buNone/>
              <a:defRPr>
                <a:solidFill>
                  <a:schemeClr val="tx1">
                    <a:tint val="75000"/>
                  </a:schemeClr>
                </a:solidFill>
              </a:defRPr>
            </a:lvl5pPr>
            <a:lvl6pPr marL="10972165" indent="0" algn="ctr">
              <a:buNone/>
              <a:defRPr>
                <a:solidFill>
                  <a:schemeClr val="tx1">
                    <a:tint val="75000"/>
                  </a:schemeClr>
                </a:solidFill>
              </a:defRPr>
            </a:lvl6pPr>
            <a:lvl7pPr marL="13166725" indent="0" algn="ctr">
              <a:buNone/>
              <a:defRPr>
                <a:solidFill>
                  <a:schemeClr val="tx1">
                    <a:tint val="75000"/>
                  </a:schemeClr>
                </a:solidFill>
              </a:defRPr>
            </a:lvl7pPr>
            <a:lvl8pPr marL="15361285" indent="0" algn="ctr">
              <a:buNone/>
              <a:defRPr>
                <a:solidFill>
                  <a:schemeClr val="tx1">
                    <a:tint val="75000"/>
                  </a:schemeClr>
                </a:solidFill>
              </a:defRPr>
            </a:lvl8pPr>
            <a:lvl9pPr marL="1755584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20" cy="6537958"/>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4"/>
            <a:ext cx="37307520" cy="7200896"/>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7605" indent="0">
              <a:buNone/>
              <a:defRPr sz="6720">
                <a:solidFill>
                  <a:schemeClr val="tx1">
                    <a:tint val="75000"/>
                  </a:schemeClr>
                </a:solidFill>
              </a:defRPr>
            </a:lvl5pPr>
            <a:lvl6pPr marL="10972165" indent="0">
              <a:buNone/>
              <a:defRPr sz="6720">
                <a:solidFill>
                  <a:schemeClr val="tx1">
                    <a:tint val="75000"/>
                  </a:schemeClr>
                </a:solidFill>
              </a:defRPr>
            </a:lvl6pPr>
            <a:lvl7pPr marL="13166725" indent="0">
              <a:buNone/>
              <a:defRPr sz="6720">
                <a:solidFill>
                  <a:schemeClr val="tx1">
                    <a:tint val="75000"/>
                  </a:schemeClr>
                </a:solidFill>
              </a:defRPr>
            </a:lvl7pPr>
            <a:lvl8pPr marL="15361285" indent="0">
              <a:buNone/>
              <a:defRPr sz="6720">
                <a:solidFill>
                  <a:schemeClr val="tx1">
                    <a:tint val="75000"/>
                  </a:schemeClr>
                </a:solidFill>
              </a:defRPr>
            </a:lvl8pPr>
            <a:lvl9pPr marL="17555845"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6"/>
            <a:ext cx="19385280" cy="21724621"/>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6"/>
            <a:ext cx="19385280" cy="21724621"/>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51"/>
            <a:ext cx="37307520" cy="7056122"/>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7605" indent="0" algn="ctr">
              <a:buNone/>
              <a:defRPr>
                <a:solidFill>
                  <a:schemeClr val="tx1">
                    <a:tint val="75000"/>
                  </a:schemeClr>
                </a:solidFill>
              </a:defRPr>
            </a:lvl5pPr>
            <a:lvl6pPr marL="10972165" indent="0" algn="ctr">
              <a:buNone/>
              <a:defRPr>
                <a:solidFill>
                  <a:schemeClr val="tx1">
                    <a:tint val="75000"/>
                  </a:schemeClr>
                </a:solidFill>
              </a:defRPr>
            </a:lvl6pPr>
            <a:lvl7pPr marL="13166725" indent="0" algn="ctr">
              <a:buNone/>
              <a:defRPr>
                <a:solidFill>
                  <a:schemeClr val="tx1">
                    <a:tint val="75000"/>
                  </a:schemeClr>
                </a:solidFill>
              </a:defRPr>
            </a:lvl7pPr>
            <a:lvl8pPr marL="15361285" indent="0" algn="ctr">
              <a:buNone/>
              <a:defRPr>
                <a:solidFill>
                  <a:schemeClr val="tx1">
                    <a:tint val="75000"/>
                  </a:schemeClr>
                </a:solidFill>
              </a:defRPr>
            </a:lvl8pPr>
            <a:lvl9pPr marL="1755584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4"/>
            <a:ext cx="19392902" cy="3070861"/>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7605" indent="0">
              <a:buNone/>
              <a:defRPr sz="7680" b="1"/>
            </a:lvl5pPr>
            <a:lvl6pPr marL="10972165" indent="0">
              <a:buNone/>
              <a:defRPr sz="7680" b="1"/>
            </a:lvl6pPr>
            <a:lvl7pPr marL="13166725" indent="0">
              <a:buNone/>
              <a:defRPr sz="7680" b="1"/>
            </a:lvl7pPr>
            <a:lvl8pPr marL="15361285" indent="0">
              <a:buNone/>
              <a:defRPr sz="7680" b="1"/>
            </a:lvl8pPr>
            <a:lvl9pPr marL="17555845"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399"/>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32" y="7368544"/>
            <a:ext cx="19400520" cy="3070861"/>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7605" indent="0">
              <a:buNone/>
              <a:defRPr sz="7680" b="1"/>
            </a:lvl5pPr>
            <a:lvl6pPr marL="10972165" indent="0">
              <a:buNone/>
              <a:defRPr sz="7680" b="1"/>
            </a:lvl6pPr>
            <a:lvl7pPr marL="13166725" indent="0">
              <a:buNone/>
              <a:defRPr sz="7680" b="1"/>
            </a:lvl7pPr>
            <a:lvl8pPr marL="15361285" indent="0">
              <a:buNone/>
              <a:defRPr sz="7680" b="1"/>
            </a:lvl8pPr>
            <a:lvl9pPr marL="17555845"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32" y="10439399"/>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
        <p:nvSpPr>
          <p:cNvPr id="6" name="Title 1"/>
          <p:cNvSpPr>
            <a:spLocks noGrp="1"/>
          </p:cNvSpPr>
          <p:nvPr>
            <p:ph type="title"/>
          </p:nvPr>
        </p:nvSpPr>
        <p:spPr>
          <a:xfrm>
            <a:off x="2194560" y="1318269"/>
            <a:ext cx="39502080" cy="3436614"/>
          </a:xfrm>
        </p:spPr>
        <p:txBody>
          <a:bodyPr>
            <a:normAutofit/>
          </a:bodyPr>
          <a:lstStyle>
            <a:lvl1pPr algn="l">
              <a:defRPr sz="13440">
                <a:solidFill>
                  <a:schemeClr val="bg1"/>
                </a:solidFill>
              </a:defRPr>
            </a:lvl1pPr>
          </a:lstStyle>
          <a:p>
            <a:r>
              <a:rPr lang="en-US" dirty="0"/>
              <a:t>Click to edit Master title style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
        <p:nvSpPr>
          <p:cNvPr id="6" name="Title 1"/>
          <p:cNvSpPr>
            <a:spLocks noGrp="1"/>
          </p:cNvSpPr>
          <p:nvPr>
            <p:ph type="title"/>
          </p:nvPr>
        </p:nvSpPr>
        <p:spPr>
          <a:xfrm>
            <a:off x="2194560" y="1318269"/>
            <a:ext cx="39502080" cy="3436614"/>
          </a:xfrm>
        </p:spPr>
        <p:txBody>
          <a:bodyPr>
            <a:normAutofit/>
          </a:bodyPr>
          <a:lstStyle>
            <a:lvl1pPr algn="l">
              <a:defRPr sz="13440">
                <a:solidFill>
                  <a:schemeClr val="bg1"/>
                </a:solidFill>
              </a:defRPr>
            </a:lvl1pPr>
          </a:lstStyle>
          <a:p>
            <a:r>
              <a:rPr lang="en-US" dirty="0"/>
              <a:t>Click to edit Master title style</a:t>
            </a:r>
          </a:p>
        </p:txBody>
      </p:sp>
      <p:sp>
        <p:nvSpPr>
          <p:cNvPr id="7" name="Text Placeholder 9"/>
          <p:cNvSpPr>
            <a:spLocks noGrp="1"/>
          </p:cNvSpPr>
          <p:nvPr>
            <p:ph type="body" sz="quarter" idx="13" hasCustomPrompt="1"/>
          </p:nvPr>
        </p:nvSpPr>
        <p:spPr>
          <a:xfrm>
            <a:off x="2194560" y="4754880"/>
            <a:ext cx="39502080" cy="2438400"/>
          </a:xfrm>
        </p:spPr>
        <p:txBody>
          <a:bodyPr>
            <a:noAutofit/>
          </a:bodyPr>
          <a:lstStyle>
            <a:lvl1pPr marL="0" indent="0">
              <a:buNone/>
              <a:defRPr sz="6720">
                <a:solidFill>
                  <a:schemeClr val="bg1">
                    <a:lumMod val="50000"/>
                  </a:schemeClr>
                </a:solidFill>
              </a:defRPr>
            </a:lvl1pPr>
          </a:lstStyle>
          <a:p>
            <a:pPr lvl="0"/>
            <a:r>
              <a:rPr lang="en-US"/>
              <a:t>Subtitle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2" y="1310637"/>
            <a:ext cx="14439902" cy="5577843"/>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53"/>
            <a:ext cx="24536400" cy="28094944"/>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2" y="6888496"/>
            <a:ext cx="14439902" cy="22517101"/>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7605" indent="0">
              <a:buNone/>
              <a:defRPr sz="4320"/>
            </a:lvl5pPr>
            <a:lvl6pPr marL="10972165" indent="0">
              <a:buNone/>
              <a:defRPr sz="4320"/>
            </a:lvl6pPr>
            <a:lvl7pPr marL="13166725" indent="0">
              <a:buNone/>
              <a:defRPr sz="4320"/>
            </a:lvl7pPr>
            <a:lvl8pPr marL="15361285" indent="0">
              <a:buNone/>
              <a:defRPr sz="4320"/>
            </a:lvl8pPr>
            <a:lvl9pPr marL="17555845"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6"/>
            <a:ext cx="26334720" cy="2720346"/>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18"/>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7605" indent="0">
              <a:buNone/>
              <a:defRPr sz="9600"/>
            </a:lvl5pPr>
            <a:lvl6pPr marL="10972165" indent="0">
              <a:buNone/>
              <a:defRPr sz="9600"/>
            </a:lvl6pPr>
            <a:lvl7pPr marL="13166725" indent="0">
              <a:buNone/>
              <a:defRPr sz="9600"/>
            </a:lvl7pPr>
            <a:lvl8pPr marL="15361285" indent="0">
              <a:buNone/>
              <a:defRPr sz="9600"/>
            </a:lvl8pPr>
            <a:lvl9pPr marL="17555845" indent="0">
              <a:buNone/>
              <a:defRPr sz="9600"/>
            </a:lvl9pPr>
          </a:lstStyle>
          <a:p>
            <a:endParaRPr lang="en-US"/>
          </a:p>
        </p:txBody>
      </p:sp>
      <p:sp>
        <p:nvSpPr>
          <p:cNvPr id="4" name="Text Placeholder 3"/>
          <p:cNvSpPr>
            <a:spLocks noGrp="1"/>
          </p:cNvSpPr>
          <p:nvPr>
            <p:ph type="body" sz="half" idx="2"/>
          </p:nvPr>
        </p:nvSpPr>
        <p:spPr>
          <a:xfrm>
            <a:off x="8602982" y="25763229"/>
            <a:ext cx="26334720" cy="3863341"/>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7605" indent="0">
              <a:buNone/>
              <a:defRPr sz="4320"/>
            </a:lvl5pPr>
            <a:lvl6pPr marL="10972165" indent="0">
              <a:buNone/>
              <a:defRPr sz="4320"/>
            </a:lvl6pPr>
            <a:lvl7pPr marL="13166725" indent="0">
              <a:buNone/>
              <a:defRPr sz="4320"/>
            </a:lvl7pPr>
            <a:lvl8pPr marL="15361285" indent="0">
              <a:buNone/>
              <a:defRPr sz="4320"/>
            </a:lvl8pPr>
            <a:lvl9pPr marL="17555845"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2"/>
            <a:ext cx="9875520" cy="280873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2"/>
            <a:ext cx="28895040" cy="280873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20" cy="6537958"/>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4"/>
            <a:ext cx="37307520" cy="7200896"/>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7605" indent="0">
              <a:buNone/>
              <a:defRPr sz="6720">
                <a:solidFill>
                  <a:schemeClr val="tx1">
                    <a:tint val="75000"/>
                  </a:schemeClr>
                </a:solidFill>
              </a:defRPr>
            </a:lvl5pPr>
            <a:lvl6pPr marL="10972165" indent="0">
              <a:buNone/>
              <a:defRPr sz="6720">
                <a:solidFill>
                  <a:schemeClr val="tx1">
                    <a:tint val="75000"/>
                  </a:schemeClr>
                </a:solidFill>
              </a:defRPr>
            </a:lvl6pPr>
            <a:lvl7pPr marL="13166725" indent="0">
              <a:buNone/>
              <a:defRPr sz="6720">
                <a:solidFill>
                  <a:schemeClr val="tx1">
                    <a:tint val="75000"/>
                  </a:schemeClr>
                </a:solidFill>
              </a:defRPr>
            </a:lvl7pPr>
            <a:lvl8pPr marL="15361285" indent="0">
              <a:buNone/>
              <a:defRPr sz="6720">
                <a:solidFill>
                  <a:schemeClr val="tx1">
                    <a:tint val="75000"/>
                  </a:schemeClr>
                </a:solidFill>
              </a:defRPr>
            </a:lvl8pPr>
            <a:lvl9pPr marL="17555845"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6"/>
            <a:ext cx="19385280" cy="21724621"/>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6"/>
            <a:ext cx="19385280" cy="21724621"/>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4"/>
            <a:ext cx="19392902" cy="3070861"/>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7605" indent="0">
              <a:buNone/>
              <a:defRPr sz="7680" b="1"/>
            </a:lvl5pPr>
            <a:lvl6pPr marL="10972165" indent="0">
              <a:buNone/>
              <a:defRPr sz="7680" b="1"/>
            </a:lvl6pPr>
            <a:lvl7pPr marL="13166725" indent="0">
              <a:buNone/>
              <a:defRPr sz="7680" b="1"/>
            </a:lvl7pPr>
            <a:lvl8pPr marL="15361285" indent="0">
              <a:buNone/>
              <a:defRPr sz="7680" b="1"/>
            </a:lvl8pPr>
            <a:lvl9pPr marL="17555845"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399"/>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32" y="7368544"/>
            <a:ext cx="19400520" cy="3070861"/>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7605" indent="0">
              <a:buNone/>
              <a:defRPr sz="7680" b="1"/>
            </a:lvl5pPr>
            <a:lvl6pPr marL="10972165" indent="0">
              <a:buNone/>
              <a:defRPr sz="7680" b="1"/>
            </a:lvl6pPr>
            <a:lvl7pPr marL="13166725" indent="0">
              <a:buNone/>
              <a:defRPr sz="7680" b="1"/>
            </a:lvl7pPr>
            <a:lvl8pPr marL="15361285" indent="0">
              <a:buNone/>
              <a:defRPr sz="7680" b="1"/>
            </a:lvl8pPr>
            <a:lvl9pPr marL="17555845"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32" y="10439399"/>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
        <p:nvSpPr>
          <p:cNvPr id="6" name="Title 1"/>
          <p:cNvSpPr>
            <a:spLocks noGrp="1"/>
          </p:cNvSpPr>
          <p:nvPr>
            <p:ph type="title"/>
          </p:nvPr>
        </p:nvSpPr>
        <p:spPr>
          <a:xfrm>
            <a:off x="2194560" y="1318269"/>
            <a:ext cx="39502080" cy="3436614"/>
          </a:xfrm>
        </p:spPr>
        <p:txBody>
          <a:bodyPr>
            <a:normAutofit/>
          </a:bodyPr>
          <a:lstStyle>
            <a:lvl1pPr algn="l">
              <a:defRPr sz="13440">
                <a:solidFill>
                  <a:schemeClr val="tx1">
                    <a:lumMod val="65000"/>
                    <a:lumOff val="35000"/>
                  </a:schemeClr>
                </a:solidFill>
              </a:defRPr>
            </a:lvl1p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
        <p:nvSpPr>
          <p:cNvPr id="6" name="Title 1"/>
          <p:cNvSpPr>
            <a:spLocks noGrp="1"/>
          </p:cNvSpPr>
          <p:nvPr>
            <p:ph type="title"/>
          </p:nvPr>
        </p:nvSpPr>
        <p:spPr>
          <a:xfrm>
            <a:off x="2194560" y="1318269"/>
            <a:ext cx="39502080" cy="3436614"/>
          </a:xfrm>
        </p:spPr>
        <p:txBody>
          <a:bodyPr>
            <a:normAutofit/>
          </a:bodyPr>
          <a:lstStyle>
            <a:lvl1pPr algn="l">
              <a:defRPr sz="1344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2194560" y="4754880"/>
            <a:ext cx="39502080" cy="2438400"/>
          </a:xfrm>
        </p:spPr>
        <p:txBody>
          <a:bodyPr>
            <a:noAutofit/>
          </a:bodyPr>
          <a:lstStyle>
            <a:lvl1pPr marL="0" indent="0">
              <a:buNone/>
              <a:defRPr sz="6720">
                <a:solidFill>
                  <a:schemeClr val="bg1">
                    <a:lumMod val="50000"/>
                  </a:schemeClr>
                </a:solidFill>
              </a:defRPr>
            </a:lvl1pPr>
          </a:lstStyle>
          <a:p>
            <a:pPr lvl="0"/>
            <a:r>
              <a:rPr lang="en-US"/>
              <a:t>Subtitle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9"/>
            <a:ext cx="39502080" cy="3413190"/>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2194560" y="5464441"/>
            <a:ext cx="39502080" cy="23941146"/>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9"/>
            <a:ext cx="10241280" cy="1752602"/>
          </a:xfrm>
          <a:prstGeom prst="rect">
            <a:avLst/>
          </a:prstGeom>
        </p:spPr>
        <p:txBody>
          <a:bodyPr vert="horz" lIns="91436" tIns="45718" rIns="91436" bIns="45718" rtlCol="0" anchor="ctr"/>
          <a:lstStyle>
            <a:lvl1pPr algn="l">
              <a:defRPr sz="5760">
                <a:solidFill>
                  <a:schemeClr val="tx1">
                    <a:tint val="75000"/>
                  </a:schemeClr>
                </a:solidFill>
              </a:defRPr>
            </a:lvl1pPr>
          </a:lstStyle>
          <a:p>
            <a:fld id="{FD1176A7-B091-469C-82C8-89C693043C40}" type="datetimeFigureOut">
              <a:rPr lang="en-US" smtClean="0"/>
              <a:t>4/22/2024</a:t>
            </a:fld>
            <a:endParaRPr lang="en-US"/>
          </a:p>
        </p:txBody>
      </p:sp>
      <p:sp>
        <p:nvSpPr>
          <p:cNvPr id="5" name="Footer Placeholder 4"/>
          <p:cNvSpPr>
            <a:spLocks noGrp="1"/>
          </p:cNvSpPr>
          <p:nvPr>
            <p:ph type="ftr" sz="quarter" idx="3"/>
          </p:nvPr>
        </p:nvSpPr>
        <p:spPr>
          <a:xfrm>
            <a:off x="14996160" y="30510489"/>
            <a:ext cx="13898880" cy="1752602"/>
          </a:xfrm>
          <a:prstGeom prst="rect">
            <a:avLst/>
          </a:prstGeom>
        </p:spPr>
        <p:txBody>
          <a:bodyPr vert="horz" lIns="91436" tIns="45718" rIns="91436" bIns="45718"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5" y="30510489"/>
            <a:ext cx="10241280" cy="1752602"/>
          </a:xfrm>
          <a:prstGeom prst="rect">
            <a:avLst/>
          </a:prstGeom>
        </p:spPr>
        <p:txBody>
          <a:bodyPr vert="horz" lIns="91436" tIns="45718" rIns="91436" bIns="45718" rtlCol="0" anchor="ctr"/>
          <a:lstStyle>
            <a:lvl1pPr algn="r">
              <a:defRPr sz="5760">
                <a:solidFill>
                  <a:schemeClr val="tx1">
                    <a:tint val="75000"/>
                  </a:schemeClr>
                </a:solidFill>
              </a:defRPr>
            </a:lvl1pPr>
          </a:lstStyle>
          <a:p>
            <a:fld id="{5939B1FA-81F2-4940-9AF3-5EAFB5D666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4389120" rtl="0" eaLnBrk="1" latinLnBrk="0" hangingPunct="1">
        <a:spcBef>
          <a:spcPct val="0"/>
        </a:spcBef>
        <a:buNone/>
        <a:defRPr sz="11520" kern="1200">
          <a:solidFill>
            <a:schemeClr val="tx1">
              <a:lumMod val="65000"/>
              <a:lumOff val="35000"/>
            </a:schemeClr>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2960" kern="1200">
          <a:solidFill>
            <a:schemeClr val="tx1"/>
          </a:solidFill>
          <a:latin typeface="+mj-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1520" kern="1200">
          <a:solidFill>
            <a:schemeClr val="tx1"/>
          </a:solidFill>
          <a:latin typeface="+mj-lt"/>
          <a:ea typeface="+mn-ea"/>
          <a:cs typeface="+mn-cs"/>
        </a:defRPr>
      </a:lvl2pPr>
      <a:lvl3pPr marL="5486400" indent="-1097280" algn="l" defTabSz="4389120" rtl="0" eaLnBrk="1" latinLnBrk="0" hangingPunct="1">
        <a:spcBef>
          <a:spcPct val="20000"/>
        </a:spcBef>
        <a:buFont typeface="Arial" panose="020B0604020202020204" pitchFamily="34" charset="0"/>
        <a:buChar char="•"/>
        <a:defRPr sz="8640" kern="1200">
          <a:solidFill>
            <a:schemeClr val="tx1"/>
          </a:solidFill>
          <a:latin typeface="+mj-lt"/>
          <a:ea typeface="+mn-ea"/>
          <a:cs typeface="+mn-cs"/>
        </a:defRPr>
      </a:lvl3pPr>
      <a:lvl4pPr marL="7680960" indent="-1097280" algn="l" defTabSz="4389120" rtl="0" eaLnBrk="1" latinLnBrk="0" hangingPunct="1">
        <a:spcBef>
          <a:spcPct val="20000"/>
        </a:spcBef>
        <a:buFont typeface="Arial" panose="020B0604020202020204" pitchFamily="34" charset="0"/>
        <a:buChar char="–"/>
        <a:defRPr sz="7200" kern="1200">
          <a:solidFill>
            <a:schemeClr val="tx1"/>
          </a:solidFill>
          <a:latin typeface="+mj-lt"/>
          <a:ea typeface="+mn-ea"/>
          <a:cs typeface="+mn-cs"/>
        </a:defRPr>
      </a:lvl4pPr>
      <a:lvl5pPr marL="9874885" indent="-1097280" algn="l" defTabSz="4389120" rtl="0" eaLnBrk="1" latinLnBrk="0" hangingPunct="1">
        <a:spcBef>
          <a:spcPct val="20000"/>
        </a:spcBef>
        <a:buFont typeface="Arial" panose="020B0604020202020204" pitchFamily="34" charset="0"/>
        <a:buChar char="»"/>
        <a:defRPr sz="7200" kern="1200">
          <a:solidFill>
            <a:schemeClr val="tx1"/>
          </a:solidFill>
          <a:latin typeface="+mj-lt"/>
          <a:ea typeface="+mn-ea"/>
          <a:cs typeface="+mn-cs"/>
        </a:defRPr>
      </a:lvl5pPr>
      <a:lvl6pPr marL="1206944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00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856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12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7605" algn="l" defTabSz="4389120" rtl="0" eaLnBrk="1" latinLnBrk="0" hangingPunct="1">
        <a:defRPr sz="8640" kern="1200">
          <a:solidFill>
            <a:schemeClr val="tx1"/>
          </a:solidFill>
          <a:latin typeface="+mn-lt"/>
          <a:ea typeface="+mn-ea"/>
          <a:cs typeface="+mn-cs"/>
        </a:defRPr>
      </a:lvl5pPr>
      <a:lvl6pPr marL="10972165" algn="l" defTabSz="4389120" rtl="0" eaLnBrk="1" latinLnBrk="0" hangingPunct="1">
        <a:defRPr sz="8640" kern="1200">
          <a:solidFill>
            <a:schemeClr val="tx1"/>
          </a:solidFill>
          <a:latin typeface="+mn-lt"/>
          <a:ea typeface="+mn-ea"/>
          <a:cs typeface="+mn-cs"/>
        </a:defRPr>
      </a:lvl6pPr>
      <a:lvl7pPr marL="13166725" algn="l" defTabSz="4389120" rtl="0" eaLnBrk="1" latinLnBrk="0" hangingPunct="1">
        <a:defRPr sz="8640" kern="1200">
          <a:solidFill>
            <a:schemeClr val="tx1"/>
          </a:solidFill>
          <a:latin typeface="+mn-lt"/>
          <a:ea typeface="+mn-ea"/>
          <a:cs typeface="+mn-cs"/>
        </a:defRPr>
      </a:lvl7pPr>
      <a:lvl8pPr marL="15361285" algn="l" defTabSz="4389120" rtl="0" eaLnBrk="1" latinLnBrk="0" hangingPunct="1">
        <a:defRPr sz="8640" kern="1200">
          <a:solidFill>
            <a:schemeClr val="tx1"/>
          </a:solidFill>
          <a:latin typeface="+mn-lt"/>
          <a:ea typeface="+mn-ea"/>
          <a:cs typeface="+mn-cs"/>
        </a:defRPr>
      </a:lvl8pPr>
      <a:lvl9pPr marL="17555845" algn="l" defTabSz="4389120" rtl="0" eaLnBrk="1" latinLnBrk="0" hangingPunct="1">
        <a:defRPr sz="8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9"/>
            <a:ext cx="39502080" cy="3413190"/>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2194560" y="5464441"/>
            <a:ext cx="39502080" cy="23941146"/>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9"/>
            <a:ext cx="10241280" cy="1752602"/>
          </a:xfrm>
          <a:prstGeom prst="rect">
            <a:avLst/>
          </a:prstGeom>
        </p:spPr>
        <p:txBody>
          <a:bodyPr vert="horz" lIns="91436" tIns="45718" rIns="91436" bIns="45718" rtlCol="0" anchor="ctr"/>
          <a:lstStyle>
            <a:lvl1pPr algn="l">
              <a:defRPr sz="5760">
                <a:solidFill>
                  <a:schemeClr val="tx1">
                    <a:tint val="75000"/>
                  </a:schemeClr>
                </a:solidFill>
              </a:defRPr>
            </a:lvl1pPr>
          </a:lstStyle>
          <a:p>
            <a:fld id="{FD1176A7-B091-469C-82C8-89C693043C40}" type="datetimeFigureOut">
              <a:rPr lang="en-US" smtClean="0"/>
              <a:t>4/22/2024</a:t>
            </a:fld>
            <a:endParaRPr lang="en-US"/>
          </a:p>
        </p:txBody>
      </p:sp>
      <p:sp>
        <p:nvSpPr>
          <p:cNvPr id="5" name="Footer Placeholder 4"/>
          <p:cNvSpPr>
            <a:spLocks noGrp="1"/>
          </p:cNvSpPr>
          <p:nvPr>
            <p:ph type="ftr" sz="quarter" idx="3"/>
          </p:nvPr>
        </p:nvSpPr>
        <p:spPr>
          <a:xfrm>
            <a:off x="14996160" y="30510489"/>
            <a:ext cx="13898880" cy="1752602"/>
          </a:xfrm>
          <a:prstGeom prst="rect">
            <a:avLst/>
          </a:prstGeom>
        </p:spPr>
        <p:txBody>
          <a:bodyPr vert="horz" lIns="91436" tIns="45718" rIns="91436" bIns="45718"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5" y="30510489"/>
            <a:ext cx="10241280" cy="1752602"/>
          </a:xfrm>
          <a:prstGeom prst="rect">
            <a:avLst/>
          </a:prstGeom>
        </p:spPr>
        <p:txBody>
          <a:bodyPr vert="horz" lIns="91436" tIns="45718" rIns="91436" bIns="45718" rtlCol="0" anchor="ctr"/>
          <a:lstStyle>
            <a:lvl1pPr algn="r">
              <a:defRPr sz="5760">
                <a:solidFill>
                  <a:schemeClr val="tx1">
                    <a:tint val="75000"/>
                  </a:schemeClr>
                </a:solidFill>
              </a:defRPr>
            </a:lvl1pPr>
          </a:lstStyle>
          <a:p>
            <a:fld id="{5939B1FA-81F2-4940-9AF3-5EAFB5D666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l" defTabSz="4389120" rtl="0" eaLnBrk="1" latinLnBrk="0" hangingPunct="1">
        <a:spcBef>
          <a:spcPct val="0"/>
        </a:spcBef>
        <a:buNone/>
        <a:defRPr sz="11520" kern="1200">
          <a:solidFill>
            <a:schemeClr val="bg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2960" kern="1200">
          <a:solidFill>
            <a:schemeClr val="bg1">
              <a:lumMod val="75000"/>
            </a:schemeClr>
          </a:solidFill>
          <a:latin typeface="+mj-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1520" kern="1200">
          <a:solidFill>
            <a:schemeClr val="bg1">
              <a:lumMod val="75000"/>
            </a:schemeClr>
          </a:solidFill>
          <a:latin typeface="+mj-lt"/>
          <a:ea typeface="+mn-ea"/>
          <a:cs typeface="+mn-cs"/>
        </a:defRPr>
      </a:lvl2pPr>
      <a:lvl3pPr marL="5486400" indent="-1097280" algn="l" defTabSz="4389120" rtl="0" eaLnBrk="1" latinLnBrk="0" hangingPunct="1">
        <a:spcBef>
          <a:spcPct val="20000"/>
        </a:spcBef>
        <a:buFont typeface="Arial" panose="020B0604020202020204" pitchFamily="34" charset="0"/>
        <a:buChar char="•"/>
        <a:defRPr sz="8640" kern="1200">
          <a:solidFill>
            <a:schemeClr val="bg1">
              <a:lumMod val="75000"/>
            </a:schemeClr>
          </a:solidFill>
          <a:latin typeface="+mj-lt"/>
          <a:ea typeface="+mn-ea"/>
          <a:cs typeface="+mn-cs"/>
        </a:defRPr>
      </a:lvl3pPr>
      <a:lvl4pPr marL="7680960" indent="-1097280" algn="l" defTabSz="4389120" rtl="0" eaLnBrk="1" latinLnBrk="0" hangingPunct="1">
        <a:spcBef>
          <a:spcPct val="20000"/>
        </a:spcBef>
        <a:buFont typeface="Arial" panose="020B0604020202020204" pitchFamily="34" charset="0"/>
        <a:buChar char="–"/>
        <a:defRPr sz="7200" kern="1200">
          <a:solidFill>
            <a:schemeClr val="bg1">
              <a:lumMod val="75000"/>
            </a:schemeClr>
          </a:solidFill>
          <a:latin typeface="+mj-lt"/>
          <a:ea typeface="+mn-ea"/>
          <a:cs typeface="+mn-cs"/>
        </a:defRPr>
      </a:lvl4pPr>
      <a:lvl5pPr marL="9874885" indent="-1097280" algn="l" defTabSz="4389120" rtl="0" eaLnBrk="1" latinLnBrk="0" hangingPunct="1">
        <a:spcBef>
          <a:spcPct val="20000"/>
        </a:spcBef>
        <a:buFont typeface="Arial" panose="020B0604020202020204" pitchFamily="34" charset="0"/>
        <a:buChar char="»"/>
        <a:defRPr sz="7200" kern="1200">
          <a:solidFill>
            <a:schemeClr val="bg1">
              <a:lumMod val="75000"/>
            </a:schemeClr>
          </a:solidFill>
          <a:latin typeface="+mj-lt"/>
          <a:ea typeface="+mn-ea"/>
          <a:cs typeface="+mn-cs"/>
        </a:defRPr>
      </a:lvl5pPr>
      <a:lvl6pPr marL="1206944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00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856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12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7605" algn="l" defTabSz="4389120" rtl="0" eaLnBrk="1" latinLnBrk="0" hangingPunct="1">
        <a:defRPr sz="8640" kern="1200">
          <a:solidFill>
            <a:schemeClr val="tx1"/>
          </a:solidFill>
          <a:latin typeface="+mn-lt"/>
          <a:ea typeface="+mn-ea"/>
          <a:cs typeface="+mn-cs"/>
        </a:defRPr>
      </a:lvl5pPr>
      <a:lvl6pPr marL="10972165" algn="l" defTabSz="4389120" rtl="0" eaLnBrk="1" latinLnBrk="0" hangingPunct="1">
        <a:defRPr sz="8640" kern="1200">
          <a:solidFill>
            <a:schemeClr val="tx1"/>
          </a:solidFill>
          <a:latin typeface="+mn-lt"/>
          <a:ea typeface="+mn-ea"/>
          <a:cs typeface="+mn-cs"/>
        </a:defRPr>
      </a:lvl6pPr>
      <a:lvl7pPr marL="13166725" algn="l" defTabSz="4389120" rtl="0" eaLnBrk="1" latinLnBrk="0" hangingPunct="1">
        <a:defRPr sz="8640" kern="1200">
          <a:solidFill>
            <a:schemeClr val="tx1"/>
          </a:solidFill>
          <a:latin typeface="+mn-lt"/>
          <a:ea typeface="+mn-ea"/>
          <a:cs typeface="+mn-cs"/>
        </a:defRPr>
      </a:lvl7pPr>
      <a:lvl8pPr marL="15361285" algn="l" defTabSz="4389120" rtl="0" eaLnBrk="1" latinLnBrk="0" hangingPunct="1">
        <a:defRPr sz="8640" kern="1200">
          <a:solidFill>
            <a:schemeClr val="tx1"/>
          </a:solidFill>
          <a:latin typeface="+mn-lt"/>
          <a:ea typeface="+mn-ea"/>
          <a:cs typeface="+mn-cs"/>
        </a:defRPr>
      </a:lvl8pPr>
      <a:lvl9pPr marL="17555845"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p:cNvSpPr/>
          <p:nvPr/>
        </p:nvSpPr>
        <p:spPr>
          <a:xfrm>
            <a:off x="125315" y="6285230"/>
            <a:ext cx="11060430" cy="26328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Condensed" panose="02000000000000000000" pitchFamily="2" charset="0"/>
              <a:ea typeface="Roboto Condensed" panose="02000000000000000000" pitchFamily="2" charset="0"/>
            </a:endParaRPr>
          </a:p>
        </p:txBody>
      </p:sp>
      <p:sp>
        <p:nvSpPr>
          <p:cNvPr id="64" name="Rectangle 63"/>
          <p:cNvSpPr/>
          <p:nvPr/>
        </p:nvSpPr>
        <p:spPr>
          <a:xfrm>
            <a:off x="32651065" y="6270625"/>
            <a:ext cx="10971530" cy="2632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Condensed" panose="02000000000000000000" pitchFamily="2" charset="0"/>
              <a:ea typeface="Roboto Condensed" panose="02000000000000000000" pitchFamily="2" charset="0"/>
            </a:endParaRPr>
          </a:p>
        </p:txBody>
      </p:sp>
      <p:sp>
        <p:nvSpPr>
          <p:cNvPr id="65" name="Rectangle 64"/>
          <p:cNvSpPr/>
          <p:nvPr/>
        </p:nvSpPr>
        <p:spPr>
          <a:xfrm>
            <a:off x="11360022" y="6291630"/>
            <a:ext cx="20994370" cy="2632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Condensed" panose="02000000000000000000" pitchFamily="2" charset="0"/>
              <a:ea typeface="Roboto Condensed" panose="02000000000000000000" pitchFamily="2" charset="0"/>
            </a:endParaRPr>
          </a:p>
        </p:txBody>
      </p:sp>
      <p:sp>
        <p:nvSpPr>
          <p:cNvPr id="67" name="Rectangle 66"/>
          <p:cNvSpPr/>
          <p:nvPr/>
        </p:nvSpPr>
        <p:spPr>
          <a:xfrm>
            <a:off x="125315" y="325805"/>
            <a:ext cx="43497280" cy="5807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Condensed" panose="02000000000000000000" pitchFamily="2" charset="0"/>
              <a:ea typeface="Roboto Condensed" panose="02000000000000000000" pitchFamily="2" charset="0"/>
            </a:endParaRPr>
          </a:p>
        </p:txBody>
      </p:sp>
      <p:sp>
        <p:nvSpPr>
          <p:cNvPr id="69" name="TextBox 68"/>
          <p:cNvSpPr txBox="1"/>
          <p:nvPr/>
        </p:nvSpPr>
        <p:spPr>
          <a:xfrm>
            <a:off x="383551" y="6476376"/>
            <a:ext cx="5938498" cy="738664"/>
          </a:xfrm>
          <a:prstGeom prst="rect">
            <a:avLst/>
          </a:prstGeom>
          <a:noFill/>
        </p:spPr>
        <p:txBody>
          <a:bodyPr wrap="square" lIns="0" tIns="0" rIns="0" bIns="0" rtlCol="0">
            <a:spAutoFit/>
          </a:bodyPr>
          <a:lstStyle/>
          <a:p>
            <a:r>
              <a:rPr lang="en-US" sz="4800" b="1" dirty="0">
                <a:solidFill>
                  <a:schemeClr val="accent1"/>
                </a:solidFill>
                <a:latin typeface="Roboto Condensed" panose="02000000000000000000" pitchFamily="2" charset="0"/>
                <a:ea typeface="Roboto Condensed" panose="02000000000000000000" pitchFamily="2" charset="0"/>
                <a:cs typeface="Segoe UI" panose="020B0502040204020203" pitchFamily="34" charset="0"/>
              </a:rPr>
              <a:t>ABSTRACT</a:t>
            </a:r>
          </a:p>
        </p:txBody>
      </p:sp>
      <p:sp>
        <p:nvSpPr>
          <p:cNvPr id="71" name="TextBox 70"/>
          <p:cNvSpPr txBox="1"/>
          <p:nvPr/>
        </p:nvSpPr>
        <p:spPr>
          <a:xfrm>
            <a:off x="383551" y="13635117"/>
            <a:ext cx="5938498" cy="738664"/>
          </a:xfrm>
          <a:prstGeom prst="rect">
            <a:avLst/>
          </a:prstGeom>
          <a:noFill/>
        </p:spPr>
        <p:txBody>
          <a:bodyPr wrap="square" lIns="0" tIns="0" rIns="0" bIns="0" rtlCol="0">
            <a:spAutoFit/>
          </a:bodyPr>
          <a:lstStyle/>
          <a:p>
            <a:r>
              <a:rPr lang="en-US" sz="4800" b="1" dirty="0">
                <a:solidFill>
                  <a:schemeClr val="accent1"/>
                </a:solidFill>
                <a:latin typeface="Roboto Condensed" panose="02000000000000000000" pitchFamily="2" charset="0"/>
                <a:ea typeface="Roboto Condensed" panose="02000000000000000000" pitchFamily="2" charset="0"/>
                <a:cs typeface="Segoe UI" panose="020B0502040204020203" pitchFamily="34" charset="0"/>
              </a:rPr>
              <a:t>BACKGROUND</a:t>
            </a:r>
          </a:p>
        </p:txBody>
      </p:sp>
      <p:sp>
        <p:nvSpPr>
          <p:cNvPr id="72" name="TextBox 71"/>
          <p:cNvSpPr txBox="1"/>
          <p:nvPr/>
        </p:nvSpPr>
        <p:spPr>
          <a:xfrm>
            <a:off x="448803" y="25675200"/>
            <a:ext cx="5938498" cy="738664"/>
          </a:xfrm>
          <a:prstGeom prst="rect">
            <a:avLst/>
          </a:prstGeom>
          <a:noFill/>
        </p:spPr>
        <p:txBody>
          <a:bodyPr wrap="square" lIns="0" tIns="0" rIns="0" bIns="0" rtlCol="0">
            <a:spAutoFit/>
          </a:bodyPr>
          <a:lstStyle/>
          <a:p>
            <a:r>
              <a:rPr lang="en-US" sz="4800" b="1" dirty="0">
                <a:solidFill>
                  <a:schemeClr val="accent1"/>
                </a:solidFill>
                <a:latin typeface="Roboto Condensed" panose="02000000000000000000" pitchFamily="2" charset="0"/>
                <a:ea typeface="Roboto Condensed" panose="02000000000000000000" pitchFamily="2" charset="0"/>
                <a:cs typeface="Segoe UI" panose="020B0502040204020203" pitchFamily="34" charset="0"/>
              </a:rPr>
              <a:t>OBJECTIVES</a:t>
            </a:r>
          </a:p>
        </p:txBody>
      </p:sp>
      <p:sp>
        <p:nvSpPr>
          <p:cNvPr id="74" name="TextBox 73"/>
          <p:cNvSpPr txBox="1"/>
          <p:nvPr/>
        </p:nvSpPr>
        <p:spPr>
          <a:xfrm>
            <a:off x="11766468" y="6476376"/>
            <a:ext cx="5938498" cy="738664"/>
          </a:xfrm>
          <a:prstGeom prst="rect">
            <a:avLst/>
          </a:prstGeom>
          <a:noFill/>
        </p:spPr>
        <p:txBody>
          <a:bodyPr wrap="square" lIns="0" tIns="0" rIns="0" bIns="0" rtlCol="0">
            <a:spAutoFit/>
          </a:bodyPr>
          <a:lstStyle/>
          <a:p>
            <a:r>
              <a:rPr lang="en-US" sz="4800" b="1" dirty="0">
                <a:solidFill>
                  <a:schemeClr val="accent1"/>
                </a:solidFill>
                <a:latin typeface="Roboto Condensed" panose="02000000000000000000" pitchFamily="2" charset="0"/>
                <a:ea typeface="Roboto Condensed" panose="02000000000000000000" pitchFamily="2" charset="0"/>
                <a:cs typeface="Segoe UI" panose="020B0502040204020203" pitchFamily="34" charset="0"/>
              </a:rPr>
              <a:t>MOTIVATION</a:t>
            </a:r>
          </a:p>
        </p:txBody>
      </p:sp>
      <p:sp>
        <p:nvSpPr>
          <p:cNvPr id="79" name="TextBox 78"/>
          <p:cNvSpPr txBox="1"/>
          <p:nvPr/>
        </p:nvSpPr>
        <p:spPr>
          <a:xfrm>
            <a:off x="11761342" y="14351772"/>
            <a:ext cx="5938498" cy="738664"/>
          </a:xfrm>
          <a:prstGeom prst="rect">
            <a:avLst/>
          </a:prstGeom>
          <a:noFill/>
        </p:spPr>
        <p:txBody>
          <a:bodyPr wrap="square" lIns="0" tIns="0" rIns="0" bIns="0" rtlCol="0">
            <a:spAutoFit/>
          </a:bodyPr>
          <a:lstStyle/>
          <a:p>
            <a:r>
              <a:rPr lang="en-US" sz="4800" b="1" dirty="0">
                <a:solidFill>
                  <a:schemeClr val="accent1"/>
                </a:solidFill>
                <a:latin typeface="Roboto Condensed" panose="02000000000000000000" pitchFamily="2" charset="0"/>
                <a:ea typeface="Roboto Condensed" panose="02000000000000000000" pitchFamily="2" charset="0"/>
                <a:cs typeface="Segoe UI" panose="020B0502040204020203" pitchFamily="34" charset="0"/>
              </a:rPr>
              <a:t>METHODOLOGY</a:t>
            </a:r>
          </a:p>
        </p:txBody>
      </p:sp>
      <p:sp>
        <p:nvSpPr>
          <p:cNvPr id="91" name="TextBox 90"/>
          <p:cNvSpPr txBox="1"/>
          <p:nvPr/>
        </p:nvSpPr>
        <p:spPr>
          <a:xfrm>
            <a:off x="32961080" y="20170608"/>
            <a:ext cx="5938498" cy="738664"/>
          </a:xfrm>
          <a:prstGeom prst="rect">
            <a:avLst/>
          </a:prstGeom>
          <a:noFill/>
        </p:spPr>
        <p:txBody>
          <a:bodyPr wrap="square" lIns="0" tIns="0" rIns="0" bIns="0" rtlCol="0">
            <a:spAutoFit/>
          </a:bodyPr>
          <a:lstStyle/>
          <a:p>
            <a:r>
              <a:rPr lang="en-US" sz="4800" b="1" dirty="0">
                <a:solidFill>
                  <a:schemeClr val="accent1"/>
                </a:solidFill>
                <a:latin typeface="Roboto Condensed" panose="02000000000000000000" pitchFamily="2" charset="0"/>
                <a:ea typeface="Roboto Condensed" panose="02000000000000000000" pitchFamily="2" charset="0"/>
                <a:cs typeface="Segoe UI" panose="020B0502040204020203" pitchFamily="34" charset="0"/>
              </a:rPr>
              <a:t>CONCLUSION</a:t>
            </a:r>
          </a:p>
        </p:txBody>
      </p:sp>
      <p:sp>
        <p:nvSpPr>
          <p:cNvPr id="98" name="TextBox 97"/>
          <p:cNvSpPr txBox="1"/>
          <p:nvPr/>
        </p:nvSpPr>
        <p:spPr>
          <a:xfrm>
            <a:off x="448804" y="7406185"/>
            <a:ext cx="10521515" cy="6001643"/>
          </a:xfrm>
          <a:prstGeom prst="rect">
            <a:avLst/>
          </a:prstGeom>
          <a:noFill/>
        </p:spPr>
        <p:txBody>
          <a:bodyPr wrap="square" lIns="0" tIns="0" rIns="0" bIns="0" rtlCol="0">
            <a:spAutoFit/>
          </a:bodyPr>
          <a:lstStyle/>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This project addresses Bangladesh’s land management challenges, emphasizing outdated record-keeping and corruption hindering land transactions. It proposes a Blockchain-based Land Administration System (LAS) to streamline titling and registration. It discusses issues like document forgery and land grabs due to archaic methods. Complexities include opaque pricing and disjointed records management. The solution integrates Blockchain, AI, machine learning, and IoT for transparency and security. Smart contracts and decentralized finance combat corruption. Phased implementation involves community engagement and government oversight for a robust land records system. This innovative approach aims to revolutionize land management, fostering societal welfare in Bangladesh.</a:t>
            </a:r>
          </a:p>
        </p:txBody>
      </p:sp>
      <p:sp>
        <p:nvSpPr>
          <p:cNvPr id="101" name="TextBox 100"/>
          <p:cNvSpPr txBox="1"/>
          <p:nvPr/>
        </p:nvSpPr>
        <p:spPr>
          <a:xfrm>
            <a:off x="448803" y="4699576"/>
            <a:ext cx="42319068" cy="553998"/>
          </a:xfrm>
          <a:prstGeom prst="rect">
            <a:avLst/>
          </a:prstGeom>
          <a:noFill/>
        </p:spPr>
        <p:txBody>
          <a:bodyPr wrap="square" lIns="0" tIns="0" rIns="0" bIns="0" rtlCol="0">
            <a:spAutoFit/>
          </a:bodyPr>
          <a:lstStyle/>
          <a:p>
            <a:pPr algn="ctr"/>
            <a:r>
              <a:rPr lang="en-US" sz="3600" b="1" dirty="0">
                <a:solidFill>
                  <a:schemeClr val="bg1"/>
                </a:solidFill>
                <a:latin typeface="Roboto Condensed" panose="02000000000000000000" pitchFamily="2" charset="0"/>
                <a:ea typeface="Roboto Condensed" panose="02000000000000000000" pitchFamily="2" charset="0"/>
                <a:cs typeface="Segoe UI" panose="020B0502040204020203" pitchFamily="34" charset="0"/>
              </a:rPr>
              <a:t>Abdullah Al Rafi ,Md. Ashraful Islam , Sifat Ullah </a:t>
            </a:r>
            <a:r>
              <a:rPr lang="en-US" sz="3600" b="1" dirty="0" err="1">
                <a:solidFill>
                  <a:schemeClr val="bg1"/>
                </a:solidFill>
                <a:latin typeface="Roboto Condensed" panose="02000000000000000000" pitchFamily="2" charset="0"/>
                <a:ea typeface="Roboto Condensed" panose="02000000000000000000" pitchFamily="2" charset="0"/>
                <a:cs typeface="Segoe UI" panose="020B0502040204020203" pitchFamily="34" charset="0"/>
              </a:rPr>
              <a:t>Sharkar</a:t>
            </a:r>
            <a:r>
              <a:rPr lang="en-US" sz="3600" b="1" dirty="0">
                <a:solidFill>
                  <a:schemeClr val="bg1"/>
                </a:solidFill>
                <a:latin typeface="Roboto Condensed" panose="02000000000000000000" pitchFamily="2" charset="0"/>
                <a:ea typeface="Roboto Condensed" panose="02000000000000000000" pitchFamily="2" charset="0"/>
                <a:cs typeface="Segoe UI" panose="020B0502040204020203" pitchFamily="34" charset="0"/>
              </a:rPr>
              <a:t> , Ziaul Haque Rafi</a:t>
            </a:r>
          </a:p>
        </p:txBody>
      </p:sp>
      <p:sp>
        <p:nvSpPr>
          <p:cNvPr id="23" name="TextBox 22"/>
          <p:cNvSpPr txBox="1"/>
          <p:nvPr/>
        </p:nvSpPr>
        <p:spPr>
          <a:xfrm>
            <a:off x="448804" y="14630630"/>
            <a:ext cx="10521515" cy="5539978"/>
          </a:xfrm>
          <a:prstGeom prst="rect">
            <a:avLst/>
          </a:prstGeom>
          <a:noFill/>
        </p:spPr>
        <p:txBody>
          <a:bodyPr wrap="square" lIns="0" tIns="0" rIns="0" bIns="0" rtlCol="0">
            <a:spAutoFit/>
          </a:bodyPr>
          <a:lstStyle/>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Bangladesh, spanning 148,460 square kilometers with 173 million people, seeks efficient land management amid economic growth. Urban expansion increases land value, transitioning farmlands for industrial use. Land ownership complexities persist due to archaic paper-based record-keeping dating back to the Delhi Sultanate era. British colonial practices introduced methods with present-day loopholes. Current land transactions are convoluted, leaving room for exploitation by opportunists. Blockchain technology offers a solution by digitizing and securing land records, streamlining processes, and mitigating fraud. Implementing blockchain promises a paperless, hassle-free, and secure land management system, enhancing efficiency and transparency in Bangladesh.</a:t>
            </a:r>
          </a:p>
        </p:txBody>
      </p:sp>
      <p:sp>
        <p:nvSpPr>
          <p:cNvPr id="24" name="TextBox 23"/>
          <p:cNvSpPr txBox="1"/>
          <p:nvPr/>
        </p:nvSpPr>
        <p:spPr>
          <a:xfrm>
            <a:off x="448803" y="26844367"/>
            <a:ext cx="10521515" cy="4616648"/>
          </a:xfrm>
          <a:prstGeom prst="rect">
            <a:avLst/>
          </a:prstGeom>
          <a:noFill/>
        </p:spPr>
        <p:txBody>
          <a:bodyPr wrap="square" lIns="0" tIns="0" rIns="0" bIns="0" rtlCol="0">
            <a:spAutoFit/>
          </a:bodyPr>
          <a:lstStyle/>
          <a:p>
            <a:pPr marL="561340" lvl="1" indent="-280670">
              <a:lnSpc>
                <a:spcPts val="3640"/>
              </a:lnSpc>
              <a:buFont typeface="Arial" panose="020B0604020202020204"/>
              <a:buChar char="•"/>
            </a:pPr>
            <a:r>
              <a:rPr lang="en-US" sz="3000" b="1" spc="234" dirty="0">
                <a:solidFill>
                  <a:srgbClr val="000000"/>
                </a:solidFill>
                <a:latin typeface="Roboto Condensed" panose="02000000000000000000" pitchFamily="2" charset="0"/>
                <a:ea typeface="Roboto Condensed" panose="02000000000000000000" pitchFamily="2" charset="0"/>
              </a:rPr>
              <a:t>Evaluate efficiency gains</a:t>
            </a:r>
          </a:p>
          <a:p>
            <a:pPr marL="561340" lvl="1" indent="-280670">
              <a:lnSpc>
                <a:spcPts val="3640"/>
              </a:lnSpc>
              <a:buFont typeface="Arial" panose="020B0604020202020204"/>
              <a:buChar char="•"/>
            </a:pPr>
            <a:r>
              <a:rPr lang="en-US" sz="3000" b="1" spc="234" dirty="0">
                <a:solidFill>
                  <a:srgbClr val="000000"/>
                </a:solidFill>
                <a:latin typeface="Roboto Condensed" panose="02000000000000000000" pitchFamily="2" charset="0"/>
                <a:ea typeface="Roboto Condensed" panose="02000000000000000000" pitchFamily="2" charset="0"/>
              </a:rPr>
              <a:t>Compare with conventional methods</a:t>
            </a:r>
          </a:p>
          <a:p>
            <a:pPr marL="561340" lvl="1" indent="-280670">
              <a:lnSpc>
                <a:spcPts val="3640"/>
              </a:lnSpc>
              <a:buFont typeface="Arial" panose="020B0604020202020204"/>
              <a:buChar char="•"/>
            </a:pPr>
            <a:r>
              <a:rPr lang="en-US" sz="3000" b="1" spc="234" dirty="0">
                <a:solidFill>
                  <a:srgbClr val="000000"/>
                </a:solidFill>
                <a:latin typeface="Roboto Condensed" panose="02000000000000000000" pitchFamily="2" charset="0"/>
                <a:ea typeface="Roboto Condensed" panose="02000000000000000000" pitchFamily="2" charset="0"/>
              </a:rPr>
              <a:t>Assess improvement in honesty and reliability</a:t>
            </a:r>
          </a:p>
          <a:p>
            <a:pPr marL="561340" lvl="1" indent="-280670">
              <a:lnSpc>
                <a:spcPts val="3640"/>
              </a:lnSpc>
              <a:buFont typeface="Arial" panose="020B0604020202020204"/>
              <a:buChar char="•"/>
            </a:pPr>
            <a:r>
              <a:rPr lang="en-US" sz="3000" b="1" spc="234" dirty="0">
                <a:solidFill>
                  <a:srgbClr val="000000"/>
                </a:solidFill>
                <a:latin typeface="Roboto Condensed" panose="02000000000000000000" pitchFamily="2" charset="0"/>
                <a:ea typeface="Roboto Condensed" panose="02000000000000000000" pitchFamily="2" charset="0"/>
              </a:rPr>
              <a:t>Evaluate storage reliability and resistance to manipulation</a:t>
            </a:r>
          </a:p>
          <a:p>
            <a:pPr marL="561340" lvl="1" indent="-280670">
              <a:lnSpc>
                <a:spcPts val="3640"/>
              </a:lnSpc>
              <a:buFont typeface="Arial" panose="020B0604020202020204"/>
              <a:buChar char="•"/>
            </a:pPr>
            <a:r>
              <a:rPr lang="en-US" sz="3000" b="1" spc="234" dirty="0">
                <a:solidFill>
                  <a:srgbClr val="000000"/>
                </a:solidFill>
                <a:latin typeface="Roboto Condensed" panose="02000000000000000000" pitchFamily="2" charset="0"/>
                <a:ea typeface="Roboto Condensed" panose="02000000000000000000" pitchFamily="2" charset="0"/>
              </a:rPr>
              <a:t>Assess the role of governmental organizations and legal authorities</a:t>
            </a:r>
          </a:p>
          <a:p>
            <a:pPr marL="561340" lvl="1" indent="-280670">
              <a:lnSpc>
                <a:spcPts val="3640"/>
              </a:lnSpc>
              <a:buFont typeface="Arial" panose="020B0604020202020204"/>
              <a:buChar char="•"/>
            </a:pPr>
            <a:r>
              <a:rPr lang="en-US" sz="3000" b="1" spc="234" dirty="0">
                <a:solidFill>
                  <a:srgbClr val="000000"/>
                </a:solidFill>
                <a:latin typeface="Roboto Condensed" panose="02000000000000000000" pitchFamily="2" charset="0"/>
                <a:ea typeface="Roboto Condensed" panose="02000000000000000000" pitchFamily="2" charset="0"/>
              </a:rPr>
              <a:t>Analyze the impact and automation of smart contracts</a:t>
            </a:r>
          </a:p>
          <a:p>
            <a:pPr marL="561340" lvl="1" indent="-280670">
              <a:lnSpc>
                <a:spcPts val="3640"/>
              </a:lnSpc>
              <a:buFont typeface="Arial" panose="020B0604020202020204"/>
              <a:buChar char="•"/>
            </a:pPr>
            <a:r>
              <a:rPr lang="en-US" sz="3000" b="1" spc="234" dirty="0">
                <a:solidFill>
                  <a:srgbClr val="000000"/>
                </a:solidFill>
                <a:latin typeface="Roboto Condensed" panose="02000000000000000000" pitchFamily="2" charset="0"/>
                <a:ea typeface="Roboto Condensed" panose="02000000000000000000" pitchFamily="2" charset="0"/>
              </a:rPr>
              <a:t>Examine the immutability and decentralization of blockchain</a:t>
            </a:r>
          </a:p>
        </p:txBody>
      </p:sp>
      <p:sp>
        <p:nvSpPr>
          <p:cNvPr id="27" name="TextBox 26"/>
          <p:cNvSpPr txBox="1"/>
          <p:nvPr/>
        </p:nvSpPr>
        <p:spPr>
          <a:xfrm>
            <a:off x="12463338" y="18957029"/>
            <a:ext cx="8263061" cy="2659190"/>
          </a:xfrm>
          <a:prstGeom prst="rect">
            <a:avLst/>
          </a:prstGeom>
          <a:noFill/>
        </p:spPr>
        <p:txBody>
          <a:bodyPr wrap="square" lIns="0" tIns="0" rIns="0" bIns="0" rtlCol="0">
            <a:spAutoFit/>
          </a:bodyPr>
          <a:lstStyle/>
          <a:p>
            <a:r>
              <a:rPr lang="en-US" sz="5760" dirty="0">
                <a:solidFill>
                  <a:schemeClr val="bg2">
                    <a:lumMod val="50000"/>
                  </a:schemeClr>
                </a:solidFill>
                <a:latin typeface="Roboto Condensed" panose="02000000000000000000" pitchFamily="2" charset="0"/>
                <a:ea typeface="Roboto Condensed" panose="02000000000000000000" pitchFamily="2" charset="0"/>
                <a:cs typeface="Segoe UI" panose="020B0502040204020203" pitchFamily="34" charset="0"/>
              </a:rPr>
              <a:t>You can write about the models. Click here to edit this text.</a:t>
            </a:r>
          </a:p>
        </p:txBody>
      </p:sp>
      <p:sp>
        <p:nvSpPr>
          <p:cNvPr id="28" name="TextBox 27"/>
          <p:cNvSpPr txBox="1"/>
          <p:nvPr/>
        </p:nvSpPr>
        <p:spPr>
          <a:xfrm>
            <a:off x="33018925" y="7621638"/>
            <a:ext cx="10343224" cy="8309967"/>
          </a:xfrm>
          <a:prstGeom prst="rect">
            <a:avLst/>
          </a:prstGeom>
          <a:noFill/>
        </p:spPr>
        <p:txBody>
          <a:bodyPr wrap="square" lIns="0" tIns="0" rIns="0" bIns="0" rtlCol="0">
            <a:spAutoFit/>
          </a:bodyPr>
          <a:lstStyle/>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 Deployment of blockchain-based web application for land transactions using Solidity smart contracts in React JS and Node JS framework</a:t>
            </a: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 Interaction via Ethereum and Ganache Local Test Net with MetaMask for wallet management</a:t>
            </a: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 Process initiated by Super Admin adding Admins for land registration management</a:t>
            </a: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 Sellers update profiles, mark land for sale with minimal gas costs</a:t>
            </a: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 Buyers request land purchase, visible to owner; upon acceptance, ownership transfer confirmed</a:t>
            </a: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 Application supports varied user profiles with specific access levels for transparency</a:t>
            </a: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 Performance assessment:</a:t>
            </a: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  - Gas Consumption: Costs vary by transaction type, with complex actions consuming more gas; deploying smart contract costs roughly 0.014521624 Ether ($17.49)</a:t>
            </a: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  - Transaction Speed: Consistent across different inputs, influenced more by network stability than input size</a:t>
            </a:r>
          </a:p>
        </p:txBody>
      </p:sp>
      <p:sp>
        <p:nvSpPr>
          <p:cNvPr id="99" name="TextBox 98"/>
          <p:cNvSpPr txBox="1"/>
          <p:nvPr/>
        </p:nvSpPr>
        <p:spPr>
          <a:xfrm>
            <a:off x="1600200" y="2577605"/>
            <a:ext cx="40690800" cy="1846659"/>
          </a:xfrm>
          <a:prstGeom prst="rect">
            <a:avLst/>
          </a:prstGeom>
          <a:noFill/>
        </p:spPr>
        <p:txBody>
          <a:bodyPr wrap="square" lIns="0" tIns="0" rIns="0" bIns="0" rtlCol="0">
            <a:spAutoFit/>
          </a:bodyPr>
          <a:lstStyle/>
          <a:p>
            <a:pPr algn="ctr"/>
            <a:r>
              <a:rPr lang="en-US" sz="6000" b="1" dirty="0">
                <a:solidFill>
                  <a:schemeClr val="bg1"/>
                </a:solidFill>
                <a:latin typeface="Roboto Condensed" panose="02000000000000000000" pitchFamily="2" charset="0"/>
                <a:ea typeface="Roboto Condensed" panose="02000000000000000000" pitchFamily="2" charset="0"/>
                <a:cs typeface="Segoe UI Light" panose="020B0502040204020203" pitchFamily="34" charset="0"/>
              </a:rPr>
              <a:t>Advancing Land Management in Bangladesh: A Comprehensive Blockchain-Based System </a:t>
            </a:r>
          </a:p>
          <a:p>
            <a:pPr algn="ctr"/>
            <a:r>
              <a:rPr lang="en-US" sz="6000" b="1" dirty="0">
                <a:solidFill>
                  <a:schemeClr val="bg1"/>
                </a:solidFill>
                <a:latin typeface="Roboto Condensed" panose="02000000000000000000" pitchFamily="2" charset="0"/>
                <a:ea typeface="Roboto Condensed" panose="02000000000000000000" pitchFamily="2" charset="0"/>
                <a:cs typeface="Segoe UI Light" panose="020B0502040204020203" pitchFamily="34" charset="0"/>
              </a:rPr>
              <a:t>for Efficient, Transparent, and Secure Land Management</a:t>
            </a:r>
          </a:p>
        </p:txBody>
      </p:sp>
      <p:pic>
        <p:nvPicPr>
          <p:cNvPr id="9" name="Picture 8">
            <a:extLst>
              <a:ext uri="{FF2B5EF4-FFF2-40B4-BE49-F238E27FC236}">
                <a16:creationId xmlns:a16="http://schemas.microsoft.com/office/drawing/2014/main" id="{77CD23A3-97B9-46C8-AD99-605C4DFCF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51" y="20361876"/>
            <a:ext cx="10701713" cy="4322419"/>
          </a:xfrm>
          <a:prstGeom prst="rect">
            <a:avLst/>
          </a:prstGeom>
        </p:spPr>
      </p:pic>
      <p:sp>
        <p:nvSpPr>
          <p:cNvPr id="48" name="TextBox 47">
            <a:extLst>
              <a:ext uri="{FF2B5EF4-FFF2-40B4-BE49-F238E27FC236}">
                <a16:creationId xmlns:a16="http://schemas.microsoft.com/office/drawing/2014/main" id="{07E5C195-E787-4D80-B2AA-745869374CD8}"/>
              </a:ext>
            </a:extLst>
          </p:cNvPr>
          <p:cNvSpPr txBox="1"/>
          <p:nvPr/>
        </p:nvSpPr>
        <p:spPr>
          <a:xfrm>
            <a:off x="2740312" y="24684295"/>
            <a:ext cx="5938498" cy="369332"/>
          </a:xfrm>
          <a:prstGeom prst="rect">
            <a:avLst/>
          </a:prstGeom>
          <a:noFill/>
        </p:spPr>
        <p:txBody>
          <a:bodyPr wrap="square" lIns="0" tIns="0" rIns="0" bIns="0" rtlCol="0">
            <a:spAutoFit/>
          </a:bodyPr>
          <a:lstStyle/>
          <a:p>
            <a:pPr algn="ctr"/>
            <a:r>
              <a:rPr lang="en-US" sz="2400" b="1" dirty="0">
                <a:latin typeface="Roboto Condensed" panose="02000000000000000000" pitchFamily="2" charset="0"/>
                <a:ea typeface="Roboto Condensed" panose="02000000000000000000" pitchFamily="2" charset="0"/>
                <a:cs typeface="Segoe UI" panose="020B0502040204020203" pitchFamily="34" charset="0"/>
              </a:rPr>
              <a:t>Fig :Traditional Land Management</a:t>
            </a:r>
          </a:p>
        </p:txBody>
      </p:sp>
      <p:sp>
        <p:nvSpPr>
          <p:cNvPr id="49" name="Freeform 2">
            <a:extLst>
              <a:ext uri="{FF2B5EF4-FFF2-40B4-BE49-F238E27FC236}">
                <a16:creationId xmlns:a16="http://schemas.microsoft.com/office/drawing/2014/main" id="{EDCD4A97-9E8F-4196-9022-389105762BC0}"/>
              </a:ext>
            </a:extLst>
          </p:cNvPr>
          <p:cNvSpPr/>
          <p:nvPr/>
        </p:nvSpPr>
        <p:spPr>
          <a:xfrm>
            <a:off x="11508924" y="7498222"/>
            <a:ext cx="10470679" cy="6415921"/>
          </a:xfrm>
          <a:custGeom>
            <a:avLst/>
            <a:gdLst/>
            <a:ahLst/>
            <a:cxnLst/>
            <a:rect l="l" t="t" r="r" b="b"/>
            <a:pathLst>
              <a:path w="13319027" h="7160431">
                <a:moveTo>
                  <a:pt x="0" y="0"/>
                </a:moveTo>
                <a:lnTo>
                  <a:pt x="13319027" y="0"/>
                </a:lnTo>
                <a:lnTo>
                  <a:pt x="13319027" y="7160431"/>
                </a:lnTo>
                <a:lnTo>
                  <a:pt x="0" y="7160431"/>
                </a:lnTo>
                <a:lnTo>
                  <a:pt x="0" y="0"/>
                </a:lnTo>
                <a:close/>
              </a:path>
            </a:pathLst>
          </a:custGeom>
          <a:blipFill>
            <a:blip r:embed="rId4"/>
            <a:stretch>
              <a:fillRect l="-9306" t="-24917" r="-10083"/>
            </a:stretch>
          </a:blipFill>
        </p:spPr>
        <p:txBody>
          <a:bodyPr/>
          <a:lstStyle/>
          <a:p>
            <a:endParaRPr lang="en-US" dirty="0"/>
          </a:p>
        </p:txBody>
      </p:sp>
      <p:sp>
        <p:nvSpPr>
          <p:cNvPr id="54" name="TextBox 53">
            <a:extLst>
              <a:ext uri="{FF2B5EF4-FFF2-40B4-BE49-F238E27FC236}">
                <a16:creationId xmlns:a16="http://schemas.microsoft.com/office/drawing/2014/main" id="{2A36E820-604C-4043-9091-B1876A30639C}"/>
              </a:ext>
            </a:extLst>
          </p:cNvPr>
          <p:cNvSpPr txBox="1"/>
          <p:nvPr/>
        </p:nvSpPr>
        <p:spPr>
          <a:xfrm>
            <a:off x="11833412" y="15248972"/>
            <a:ext cx="5938498" cy="615553"/>
          </a:xfrm>
          <a:prstGeom prst="rect">
            <a:avLst/>
          </a:prstGeom>
          <a:noFill/>
        </p:spPr>
        <p:txBody>
          <a:bodyPr wrap="square" lIns="0" tIns="0" rIns="0" bIns="0" rtlCol="0">
            <a:spAutoFit/>
          </a:bodyPr>
          <a:lstStyle/>
          <a:p>
            <a:r>
              <a:rPr lang="en-US" sz="4000" b="1" dirty="0">
                <a:latin typeface="Roboto Condensed" panose="02000000000000000000" pitchFamily="2" charset="0"/>
                <a:ea typeface="Roboto Condensed" panose="02000000000000000000" pitchFamily="2" charset="0"/>
                <a:cs typeface="Segoe UI" panose="020B0502040204020203" pitchFamily="34" charset="0"/>
              </a:rPr>
              <a:t>Proposed Model</a:t>
            </a:r>
          </a:p>
        </p:txBody>
      </p:sp>
      <p:pic>
        <p:nvPicPr>
          <p:cNvPr id="15" name="Picture 14">
            <a:extLst>
              <a:ext uri="{FF2B5EF4-FFF2-40B4-BE49-F238E27FC236}">
                <a16:creationId xmlns:a16="http://schemas.microsoft.com/office/drawing/2014/main" id="{703B743E-1D43-4822-8A25-1735523BC19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24" t="24506" r="1865" b="1429"/>
          <a:stretch/>
        </p:blipFill>
        <p:spPr>
          <a:xfrm>
            <a:off x="11545916" y="15987771"/>
            <a:ext cx="10350913" cy="6257655"/>
          </a:xfrm>
          <a:prstGeom prst="rect">
            <a:avLst/>
          </a:prstGeom>
        </p:spPr>
      </p:pic>
      <p:sp>
        <p:nvSpPr>
          <p:cNvPr id="57" name="TextBox 56">
            <a:extLst>
              <a:ext uri="{FF2B5EF4-FFF2-40B4-BE49-F238E27FC236}">
                <a16:creationId xmlns:a16="http://schemas.microsoft.com/office/drawing/2014/main" id="{72D8AC00-7217-4D1D-9DDB-60564203AF70}"/>
              </a:ext>
            </a:extLst>
          </p:cNvPr>
          <p:cNvSpPr txBox="1"/>
          <p:nvPr/>
        </p:nvSpPr>
        <p:spPr>
          <a:xfrm>
            <a:off x="11761342" y="22668064"/>
            <a:ext cx="5938498" cy="615553"/>
          </a:xfrm>
          <a:prstGeom prst="rect">
            <a:avLst/>
          </a:prstGeom>
          <a:noFill/>
        </p:spPr>
        <p:txBody>
          <a:bodyPr wrap="square" lIns="0" tIns="0" rIns="0" bIns="0" rtlCol="0">
            <a:spAutoFit/>
          </a:bodyPr>
          <a:lstStyle/>
          <a:p>
            <a:r>
              <a:rPr lang="en-US" sz="4000" b="1" dirty="0">
                <a:latin typeface="Roboto Condensed" panose="02000000000000000000" pitchFamily="2" charset="0"/>
                <a:ea typeface="Roboto Condensed" panose="02000000000000000000" pitchFamily="2" charset="0"/>
                <a:cs typeface="Segoe UI" panose="020B0502040204020203" pitchFamily="34" charset="0"/>
              </a:rPr>
              <a:t>Dataflow Model</a:t>
            </a:r>
          </a:p>
        </p:txBody>
      </p:sp>
      <p:pic>
        <p:nvPicPr>
          <p:cNvPr id="17" name="Picture 16">
            <a:extLst>
              <a:ext uri="{FF2B5EF4-FFF2-40B4-BE49-F238E27FC236}">
                <a16:creationId xmlns:a16="http://schemas.microsoft.com/office/drawing/2014/main" id="{84D4366A-00DF-445B-9D30-5DD7C457339B}"/>
              </a:ext>
            </a:extLst>
          </p:cNvPr>
          <p:cNvPicPr>
            <a:picLocks noChangeAspect="1"/>
          </p:cNvPicPr>
          <p:nvPr/>
        </p:nvPicPr>
        <p:blipFill rotWithShape="1">
          <a:blip r:embed="rId6">
            <a:extLst>
              <a:ext uri="{28A0092B-C50C-407E-A947-70E740481C1C}">
                <a14:useLocalDpi xmlns:a14="http://schemas.microsoft.com/office/drawing/2010/main" val="0"/>
              </a:ext>
            </a:extLst>
          </a:blip>
          <a:srcRect l="4578" r="1002"/>
          <a:stretch/>
        </p:blipFill>
        <p:spPr>
          <a:xfrm>
            <a:off x="11824841" y="23424482"/>
            <a:ext cx="10212937" cy="8320407"/>
          </a:xfrm>
          <a:prstGeom prst="rect">
            <a:avLst/>
          </a:prstGeom>
        </p:spPr>
      </p:pic>
      <p:sp>
        <p:nvSpPr>
          <p:cNvPr id="60" name="TextBox 59">
            <a:extLst>
              <a:ext uri="{FF2B5EF4-FFF2-40B4-BE49-F238E27FC236}">
                <a16:creationId xmlns:a16="http://schemas.microsoft.com/office/drawing/2014/main" id="{FB469A77-A685-4090-8B49-35515C8D5D81}"/>
              </a:ext>
            </a:extLst>
          </p:cNvPr>
          <p:cNvSpPr txBox="1"/>
          <p:nvPr/>
        </p:nvSpPr>
        <p:spPr>
          <a:xfrm>
            <a:off x="22470847" y="6719493"/>
            <a:ext cx="5938498" cy="615553"/>
          </a:xfrm>
          <a:prstGeom prst="rect">
            <a:avLst/>
          </a:prstGeom>
          <a:noFill/>
        </p:spPr>
        <p:txBody>
          <a:bodyPr wrap="square" lIns="0" tIns="0" rIns="0" bIns="0" rtlCol="0">
            <a:spAutoFit/>
          </a:bodyPr>
          <a:lstStyle/>
          <a:p>
            <a:r>
              <a:rPr lang="en-US" sz="4000" b="1" dirty="0">
                <a:latin typeface="Roboto Condensed" panose="02000000000000000000" pitchFamily="2" charset="0"/>
                <a:ea typeface="Roboto Condensed" panose="02000000000000000000" pitchFamily="2" charset="0"/>
                <a:cs typeface="Segoe UI" panose="020B0502040204020203" pitchFamily="34" charset="0"/>
              </a:rPr>
              <a:t>System Architecture</a:t>
            </a:r>
          </a:p>
        </p:txBody>
      </p:sp>
      <p:pic>
        <p:nvPicPr>
          <p:cNvPr id="21" name="Picture 20">
            <a:extLst>
              <a:ext uri="{FF2B5EF4-FFF2-40B4-BE49-F238E27FC236}">
                <a16:creationId xmlns:a16="http://schemas.microsoft.com/office/drawing/2014/main" id="{39B4665C-BC71-4650-B365-2A0037CBD1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53880" y="7417089"/>
            <a:ext cx="10154920" cy="7613728"/>
          </a:xfrm>
          <a:prstGeom prst="rect">
            <a:avLst/>
          </a:prstGeom>
        </p:spPr>
      </p:pic>
      <p:sp>
        <p:nvSpPr>
          <p:cNvPr id="66" name="TextBox 65">
            <a:extLst>
              <a:ext uri="{FF2B5EF4-FFF2-40B4-BE49-F238E27FC236}">
                <a16:creationId xmlns:a16="http://schemas.microsoft.com/office/drawing/2014/main" id="{617E6726-5C10-4765-B124-7510D44BCFDD}"/>
              </a:ext>
            </a:extLst>
          </p:cNvPr>
          <p:cNvSpPr txBox="1"/>
          <p:nvPr/>
        </p:nvSpPr>
        <p:spPr>
          <a:xfrm>
            <a:off x="22470847" y="15302639"/>
            <a:ext cx="5938498" cy="615553"/>
          </a:xfrm>
          <a:prstGeom prst="rect">
            <a:avLst/>
          </a:prstGeom>
          <a:noFill/>
        </p:spPr>
        <p:txBody>
          <a:bodyPr wrap="square" lIns="0" tIns="0" rIns="0" bIns="0" rtlCol="0">
            <a:spAutoFit/>
          </a:bodyPr>
          <a:lstStyle/>
          <a:p>
            <a:r>
              <a:rPr lang="en-US" sz="4000" b="1" dirty="0">
                <a:latin typeface="Roboto Condensed" panose="02000000000000000000" pitchFamily="2" charset="0"/>
                <a:ea typeface="Roboto Condensed" panose="02000000000000000000" pitchFamily="2" charset="0"/>
                <a:cs typeface="Segoe UI" panose="020B0502040204020203" pitchFamily="34" charset="0"/>
              </a:rPr>
              <a:t>Smart Contacts</a:t>
            </a:r>
          </a:p>
        </p:txBody>
      </p:sp>
      <p:pic>
        <p:nvPicPr>
          <p:cNvPr id="46" name="Picture 45">
            <a:extLst>
              <a:ext uri="{FF2B5EF4-FFF2-40B4-BE49-F238E27FC236}">
                <a16:creationId xmlns:a16="http://schemas.microsoft.com/office/drawing/2014/main" id="{34576437-5DEC-44C1-9BBC-317F6B3677BC}"/>
              </a:ext>
            </a:extLst>
          </p:cNvPr>
          <p:cNvPicPr>
            <a:picLocks noChangeAspect="1"/>
          </p:cNvPicPr>
          <p:nvPr/>
        </p:nvPicPr>
        <p:blipFill>
          <a:blip r:embed="rId8"/>
          <a:stretch>
            <a:fillRect/>
          </a:stretch>
        </p:blipFill>
        <p:spPr>
          <a:xfrm>
            <a:off x="22071106" y="16190014"/>
            <a:ext cx="10190062" cy="3606027"/>
          </a:xfrm>
          <a:prstGeom prst="rect">
            <a:avLst/>
          </a:prstGeom>
        </p:spPr>
      </p:pic>
      <p:sp>
        <p:nvSpPr>
          <p:cNvPr id="73" name="TextBox 72">
            <a:extLst>
              <a:ext uri="{FF2B5EF4-FFF2-40B4-BE49-F238E27FC236}">
                <a16:creationId xmlns:a16="http://schemas.microsoft.com/office/drawing/2014/main" id="{91490ABC-D3A8-44A7-8E5E-5BA2D4AF605D}"/>
              </a:ext>
            </a:extLst>
          </p:cNvPr>
          <p:cNvSpPr txBox="1"/>
          <p:nvPr/>
        </p:nvSpPr>
        <p:spPr>
          <a:xfrm>
            <a:off x="22360067" y="21110060"/>
            <a:ext cx="9380753" cy="615553"/>
          </a:xfrm>
          <a:prstGeom prst="rect">
            <a:avLst/>
          </a:prstGeom>
          <a:noFill/>
        </p:spPr>
        <p:txBody>
          <a:bodyPr wrap="square" lIns="0" tIns="0" rIns="0" bIns="0" rtlCol="0">
            <a:spAutoFit/>
          </a:bodyPr>
          <a:lstStyle/>
          <a:p>
            <a:r>
              <a:rPr lang="en-US" sz="4000" b="1" dirty="0">
                <a:latin typeface="Roboto Condensed" panose="02000000000000000000" pitchFamily="2" charset="0"/>
                <a:ea typeface="Roboto Condensed" panose="02000000000000000000" pitchFamily="2" charset="0"/>
                <a:cs typeface="Segoe UI" panose="020B0502040204020203" pitchFamily="34" charset="0"/>
              </a:rPr>
              <a:t>Cost Estimation of Smart Contacts</a:t>
            </a:r>
          </a:p>
        </p:txBody>
      </p:sp>
      <p:pic>
        <p:nvPicPr>
          <p:cNvPr id="51" name="Picture 50">
            <a:extLst>
              <a:ext uri="{FF2B5EF4-FFF2-40B4-BE49-F238E27FC236}">
                <a16:creationId xmlns:a16="http://schemas.microsoft.com/office/drawing/2014/main" id="{493BA421-57A4-4A87-BD67-B28C6EBECBEC}"/>
              </a:ext>
            </a:extLst>
          </p:cNvPr>
          <p:cNvPicPr>
            <a:picLocks noChangeAspect="1"/>
          </p:cNvPicPr>
          <p:nvPr/>
        </p:nvPicPr>
        <p:blipFill>
          <a:blip r:embed="rId9"/>
          <a:stretch>
            <a:fillRect/>
          </a:stretch>
        </p:blipFill>
        <p:spPr>
          <a:xfrm>
            <a:off x="22082723" y="21879501"/>
            <a:ext cx="10091270" cy="4230261"/>
          </a:xfrm>
          <a:prstGeom prst="rect">
            <a:avLst/>
          </a:prstGeom>
        </p:spPr>
      </p:pic>
      <p:sp>
        <p:nvSpPr>
          <p:cNvPr id="75" name="TextBox 74">
            <a:extLst>
              <a:ext uri="{FF2B5EF4-FFF2-40B4-BE49-F238E27FC236}">
                <a16:creationId xmlns:a16="http://schemas.microsoft.com/office/drawing/2014/main" id="{2CFDDF34-1E04-484C-B5D0-AC8906E9C463}"/>
              </a:ext>
            </a:extLst>
          </p:cNvPr>
          <p:cNvSpPr txBox="1"/>
          <p:nvPr/>
        </p:nvSpPr>
        <p:spPr>
          <a:xfrm>
            <a:off x="22153880" y="20255638"/>
            <a:ext cx="5938498" cy="738664"/>
          </a:xfrm>
          <a:prstGeom prst="rect">
            <a:avLst/>
          </a:prstGeom>
          <a:noFill/>
        </p:spPr>
        <p:txBody>
          <a:bodyPr wrap="square" lIns="0" tIns="0" rIns="0" bIns="0" rtlCol="0">
            <a:spAutoFit/>
          </a:bodyPr>
          <a:lstStyle/>
          <a:p>
            <a:r>
              <a:rPr lang="en-US" sz="4800" b="1" dirty="0">
                <a:solidFill>
                  <a:schemeClr val="accent1"/>
                </a:solidFill>
                <a:latin typeface="Roboto Condensed" panose="02000000000000000000" pitchFamily="2" charset="0"/>
                <a:ea typeface="Roboto Condensed" panose="02000000000000000000" pitchFamily="2" charset="0"/>
                <a:cs typeface="Segoe UI" panose="020B0502040204020203" pitchFamily="34" charset="0"/>
              </a:rPr>
              <a:t>RESULT &amp; DISCUSSION</a:t>
            </a:r>
          </a:p>
        </p:txBody>
      </p:sp>
      <p:pic>
        <p:nvPicPr>
          <p:cNvPr id="53" name="Picture 52">
            <a:extLst>
              <a:ext uri="{FF2B5EF4-FFF2-40B4-BE49-F238E27FC236}">
                <a16:creationId xmlns:a16="http://schemas.microsoft.com/office/drawing/2014/main" id="{5F577BBE-E193-4E5F-ABBC-61B6C821E9FE}"/>
              </a:ext>
            </a:extLst>
          </p:cNvPr>
          <p:cNvPicPr>
            <a:picLocks noChangeAspect="1"/>
          </p:cNvPicPr>
          <p:nvPr/>
        </p:nvPicPr>
        <p:blipFill>
          <a:blip r:embed="rId10"/>
          <a:stretch>
            <a:fillRect/>
          </a:stretch>
        </p:blipFill>
        <p:spPr>
          <a:xfrm>
            <a:off x="22892302" y="26646648"/>
            <a:ext cx="8427168" cy="5231802"/>
          </a:xfrm>
          <a:prstGeom prst="rect">
            <a:avLst/>
          </a:prstGeom>
        </p:spPr>
      </p:pic>
      <p:sp>
        <p:nvSpPr>
          <p:cNvPr id="78" name="TextBox 77">
            <a:extLst>
              <a:ext uri="{FF2B5EF4-FFF2-40B4-BE49-F238E27FC236}">
                <a16:creationId xmlns:a16="http://schemas.microsoft.com/office/drawing/2014/main" id="{20CA0CCE-8896-441C-9471-90006C41748A}"/>
              </a:ext>
            </a:extLst>
          </p:cNvPr>
          <p:cNvSpPr txBox="1"/>
          <p:nvPr/>
        </p:nvSpPr>
        <p:spPr>
          <a:xfrm>
            <a:off x="24481387" y="31856296"/>
            <a:ext cx="5938498" cy="369332"/>
          </a:xfrm>
          <a:prstGeom prst="rect">
            <a:avLst/>
          </a:prstGeom>
          <a:noFill/>
        </p:spPr>
        <p:txBody>
          <a:bodyPr wrap="square" lIns="0" tIns="0" rIns="0" bIns="0" rtlCol="0">
            <a:spAutoFit/>
          </a:bodyPr>
          <a:lstStyle/>
          <a:p>
            <a:pPr algn="ctr"/>
            <a:r>
              <a:rPr lang="en-US" sz="2400" b="1" dirty="0">
                <a:latin typeface="Roboto Condensed" panose="02000000000000000000" pitchFamily="2" charset="0"/>
                <a:ea typeface="Roboto Condensed" panose="02000000000000000000" pitchFamily="2" charset="0"/>
                <a:cs typeface="Segoe UI" panose="020B0502040204020203" pitchFamily="34" charset="0"/>
              </a:rPr>
              <a:t>Gas Price on each Transaction</a:t>
            </a:r>
          </a:p>
        </p:txBody>
      </p:sp>
      <p:sp>
        <p:nvSpPr>
          <p:cNvPr id="80" name="TextBox 79">
            <a:extLst>
              <a:ext uri="{FF2B5EF4-FFF2-40B4-BE49-F238E27FC236}">
                <a16:creationId xmlns:a16="http://schemas.microsoft.com/office/drawing/2014/main" id="{4D7C1A55-0C52-46AA-B06D-18DB16F591FF}"/>
              </a:ext>
            </a:extLst>
          </p:cNvPr>
          <p:cNvSpPr txBox="1"/>
          <p:nvPr/>
        </p:nvSpPr>
        <p:spPr>
          <a:xfrm>
            <a:off x="32910247" y="6668423"/>
            <a:ext cx="9380753" cy="615553"/>
          </a:xfrm>
          <a:prstGeom prst="rect">
            <a:avLst/>
          </a:prstGeom>
          <a:noFill/>
        </p:spPr>
        <p:txBody>
          <a:bodyPr wrap="square" lIns="0" tIns="0" rIns="0" bIns="0" rtlCol="0">
            <a:spAutoFit/>
          </a:bodyPr>
          <a:lstStyle/>
          <a:p>
            <a:r>
              <a:rPr lang="en-US" sz="4000" b="1" dirty="0">
                <a:latin typeface="Roboto Condensed" panose="02000000000000000000" pitchFamily="2" charset="0"/>
                <a:ea typeface="Roboto Condensed" panose="02000000000000000000" pitchFamily="2" charset="0"/>
                <a:cs typeface="Segoe UI" panose="020B0502040204020203" pitchFamily="34" charset="0"/>
              </a:rPr>
              <a:t>Key Takeaways; Result</a:t>
            </a:r>
          </a:p>
        </p:txBody>
      </p:sp>
      <p:sp>
        <p:nvSpPr>
          <p:cNvPr id="81" name="TextBox 80">
            <a:extLst>
              <a:ext uri="{FF2B5EF4-FFF2-40B4-BE49-F238E27FC236}">
                <a16:creationId xmlns:a16="http://schemas.microsoft.com/office/drawing/2014/main" id="{EA7FE2E1-C5A5-4E4A-8DB8-79F39D7D300E}"/>
              </a:ext>
            </a:extLst>
          </p:cNvPr>
          <p:cNvSpPr txBox="1"/>
          <p:nvPr/>
        </p:nvSpPr>
        <p:spPr>
          <a:xfrm>
            <a:off x="33017655" y="16305821"/>
            <a:ext cx="9380753" cy="615553"/>
          </a:xfrm>
          <a:prstGeom prst="rect">
            <a:avLst/>
          </a:prstGeom>
          <a:noFill/>
        </p:spPr>
        <p:txBody>
          <a:bodyPr wrap="square" lIns="0" tIns="0" rIns="0" bIns="0" rtlCol="0">
            <a:spAutoFit/>
          </a:bodyPr>
          <a:lstStyle/>
          <a:p>
            <a:r>
              <a:rPr lang="en-US" sz="4000" b="1" dirty="0">
                <a:latin typeface="Roboto Condensed" panose="02000000000000000000" pitchFamily="2" charset="0"/>
                <a:ea typeface="Roboto Condensed" panose="02000000000000000000" pitchFamily="2" charset="0"/>
                <a:cs typeface="Segoe UI" panose="020B0502040204020203" pitchFamily="34" charset="0"/>
              </a:rPr>
              <a:t>Key Takeaways; Discussion</a:t>
            </a:r>
          </a:p>
        </p:txBody>
      </p:sp>
      <p:sp>
        <p:nvSpPr>
          <p:cNvPr id="82" name="TextBox 81">
            <a:extLst>
              <a:ext uri="{FF2B5EF4-FFF2-40B4-BE49-F238E27FC236}">
                <a16:creationId xmlns:a16="http://schemas.microsoft.com/office/drawing/2014/main" id="{0F0EB3F8-51E9-4E43-8734-EE31D46A0E44}"/>
              </a:ext>
            </a:extLst>
          </p:cNvPr>
          <p:cNvSpPr txBox="1"/>
          <p:nvPr/>
        </p:nvSpPr>
        <p:spPr>
          <a:xfrm>
            <a:off x="33000917" y="17140870"/>
            <a:ext cx="10343224" cy="2769989"/>
          </a:xfrm>
          <a:prstGeom prst="rect">
            <a:avLst/>
          </a:prstGeom>
          <a:noFill/>
        </p:spPr>
        <p:txBody>
          <a:bodyPr wrap="square" lIns="0" tIns="0" rIns="0" bIns="0" rtlCol="0">
            <a:spAutoFit/>
          </a:bodyPr>
          <a:lstStyle/>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Proposal: Overhaul Bangladesh's land management using blockchain for transparency and efficiency</a:t>
            </a: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Framework: Multi-layered blockchain network with energy-efficient consensus</a:t>
            </a: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Challenges: Technical integration, initial costs, security, privacy concerns, resistance to change</a:t>
            </a:r>
          </a:p>
        </p:txBody>
      </p:sp>
      <p:sp>
        <p:nvSpPr>
          <p:cNvPr id="83" name="TextBox 82">
            <a:extLst>
              <a:ext uri="{FF2B5EF4-FFF2-40B4-BE49-F238E27FC236}">
                <a16:creationId xmlns:a16="http://schemas.microsoft.com/office/drawing/2014/main" id="{E46039E3-B259-4B80-A6F3-1F738FDAF790}"/>
              </a:ext>
            </a:extLst>
          </p:cNvPr>
          <p:cNvSpPr txBox="1"/>
          <p:nvPr/>
        </p:nvSpPr>
        <p:spPr>
          <a:xfrm>
            <a:off x="33000917" y="20994302"/>
            <a:ext cx="10343224" cy="4616648"/>
          </a:xfrm>
          <a:prstGeom prst="rect">
            <a:avLst/>
          </a:prstGeom>
          <a:noFill/>
        </p:spPr>
        <p:txBody>
          <a:bodyPr wrap="square" lIns="0" tIns="0" rIns="0" bIns="0" rtlCol="0">
            <a:spAutoFit/>
          </a:bodyPr>
          <a:lstStyle/>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Implementing our blockchain-based model for land transactions promises transformative outcomes. The automation through smart contracts will expedite real estate processes, benefiting both landowners and buyers with quicker ownership changes and registrations. The blockchain ledger's transparency and immutability will enhance trust, reducing fraud and boosting transaction integrity. Inclusion of governmental and legal entities further assures compliance and legality, aiming to revolutionize land management and foster better governance while stimulating the real estate sector's growth.</a:t>
            </a:r>
          </a:p>
        </p:txBody>
      </p:sp>
      <p:sp>
        <p:nvSpPr>
          <p:cNvPr id="84" name="TextBox 83">
            <a:extLst>
              <a:ext uri="{FF2B5EF4-FFF2-40B4-BE49-F238E27FC236}">
                <a16:creationId xmlns:a16="http://schemas.microsoft.com/office/drawing/2014/main" id="{878F54D1-7323-4B61-95C3-6C3C6C671717}"/>
              </a:ext>
            </a:extLst>
          </p:cNvPr>
          <p:cNvSpPr txBox="1"/>
          <p:nvPr/>
        </p:nvSpPr>
        <p:spPr>
          <a:xfrm>
            <a:off x="32918400" y="26576352"/>
            <a:ext cx="10343224" cy="4154984"/>
          </a:xfrm>
          <a:prstGeom prst="rect">
            <a:avLst/>
          </a:prstGeom>
          <a:noFill/>
        </p:spPr>
        <p:txBody>
          <a:bodyPr wrap="square" lIns="0" tIns="0" rIns="0" bIns="0" rtlCol="0">
            <a:spAutoFit/>
          </a:bodyPr>
          <a:lstStyle/>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This project was done under the supervision of </a:t>
            </a:r>
          </a:p>
          <a:p>
            <a:pPr algn="just"/>
            <a:endParaRPr lang="en-US" sz="3000" b="1" dirty="0">
              <a:latin typeface="Roboto Condensed" panose="02000000000000000000" pitchFamily="2" charset="0"/>
              <a:ea typeface="Roboto Condensed" panose="02000000000000000000" pitchFamily="2" charset="0"/>
              <a:cs typeface="Segoe UI" panose="020B0502040204020203" pitchFamily="34" charset="0"/>
            </a:endParaRP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Dr. Mohammad Rifat </a:t>
            </a:r>
            <a:r>
              <a:rPr lang="en-US" sz="3000" b="1" dirty="0" err="1">
                <a:latin typeface="Roboto Condensed" panose="02000000000000000000" pitchFamily="2" charset="0"/>
                <a:ea typeface="Roboto Condensed" panose="02000000000000000000" pitchFamily="2" charset="0"/>
                <a:cs typeface="Segoe UI" panose="020B0502040204020203" pitchFamily="34" charset="0"/>
              </a:rPr>
              <a:t>Ahmmad</a:t>
            </a:r>
            <a:r>
              <a:rPr lang="en-US" sz="3000" b="1" dirty="0">
                <a:latin typeface="Roboto Condensed" panose="02000000000000000000" pitchFamily="2" charset="0"/>
                <a:ea typeface="Roboto Condensed" panose="02000000000000000000" pitchFamily="2" charset="0"/>
                <a:cs typeface="Segoe UI" panose="020B0502040204020203" pitchFamily="34" charset="0"/>
              </a:rPr>
              <a:t> Rashid</a:t>
            </a: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Assistant Professor</a:t>
            </a: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Department of Computer Science &amp; Engineering</a:t>
            </a: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&amp;</a:t>
            </a:r>
          </a:p>
          <a:p>
            <a:pPr algn="just"/>
            <a:r>
              <a:rPr lang="en-US" sz="3000" b="1" dirty="0" err="1">
                <a:latin typeface="Roboto Condensed" panose="02000000000000000000" pitchFamily="2" charset="0"/>
                <a:ea typeface="Roboto Condensed" panose="02000000000000000000" pitchFamily="2" charset="0"/>
                <a:cs typeface="Segoe UI" panose="020B0502040204020203" pitchFamily="34" charset="0"/>
              </a:rPr>
              <a:t>Mahamudul</a:t>
            </a:r>
            <a:r>
              <a:rPr lang="en-US" sz="3000" b="1" dirty="0">
                <a:latin typeface="Roboto Condensed" panose="02000000000000000000" pitchFamily="2" charset="0"/>
                <a:ea typeface="Roboto Condensed" panose="02000000000000000000" pitchFamily="2" charset="0"/>
                <a:cs typeface="Segoe UI" panose="020B0502040204020203" pitchFamily="34" charset="0"/>
              </a:rPr>
              <a:t> Hasan</a:t>
            </a: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Senior Lecturer</a:t>
            </a:r>
          </a:p>
          <a:p>
            <a:pPr algn="just"/>
            <a:r>
              <a:rPr lang="en-US" sz="3000" b="1" dirty="0">
                <a:latin typeface="Roboto Condensed" panose="02000000000000000000" pitchFamily="2" charset="0"/>
                <a:ea typeface="Roboto Condensed" panose="02000000000000000000" pitchFamily="2" charset="0"/>
                <a:cs typeface="Segoe UI" panose="020B0502040204020203" pitchFamily="34" charset="0"/>
              </a:rPr>
              <a:t>Department of Computer Science &amp; Engineering</a:t>
            </a:r>
          </a:p>
        </p:txBody>
      </p:sp>
      <p:pic>
        <p:nvPicPr>
          <p:cNvPr id="55" name="Picture 54">
            <a:extLst>
              <a:ext uri="{FF2B5EF4-FFF2-40B4-BE49-F238E27FC236}">
                <a16:creationId xmlns:a16="http://schemas.microsoft.com/office/drawing/2014/main" id="{79295951-E334-4A22-A2B0-5ED30980D416}"/>
              </a:ext>
            </a:extLst>
          </p:cNvPr>
          <p:cNvPicPr>
            <a:picLocks noChangeAspect="1"/>
          </p:cNvPicPr>
          <p:nvPr/>
        </p:nvPicPr>
        <p:blipFill>
          <a:blip r:embed="rId11">
            <a:extLst>
              <a:ext uri="{BEBA8EAE-BF5A-486C-A8C5-ECC9F3942E4B}">
                <a14:imgProps xmlns:a14="http://schemas.microsoft.com/office/drawing/2010/main">
                  <a14:imgLayer r:embed="rId12">
                    <a14:imgEffect>
                      <a14:saturation sat="400000"/>
                    </a14:imgEffect>
                  </a14:imgLayer>
                </a14:imgProps>
              </a:ext>
            </a:extLst>
          </a:blip>
          <a:stretch>
            <a:fillRect/>
          </a:stretch>
        </p:blipFill>
        <p:spPr>
          <a:xfrm>
            <a:off x="1103181" y="1759238"/>
            <a:ext cx="4499238" cy="2926334"/>
          </a:xfrm>
          <a:prstGeom prst="rect">
            <a:avLst/>
          </a:prstGeom>
        </p:spPr>
      </p:pic>
    </p:spTree>
  </p:cSld>
  <p:clrMapOvr>
    <a:masterClrMapping/>
  </p:clrMapOvr>
</p:sld>
</file>

<file path=ppt/theme/theme1.xml><?xml version="1.0" encoding="utf-8"?>
<a:theme xmlns:a="http://schemas.openxmlformats.org/drawingml/2006/main" name="1_Office Theme">
  <a:themeElements>
    <a:clrScheme name="Research Poster">
      <a:dk1>
        <a:srgbClr val="000000"/>
      </a:dk1>
      <a:lt1>
        <a:srgbClr val="FFFFFF"/>
      </a:lt1>
      <a:dk2>
        <a:srgbClr val="44546A"/>
      </a:dk2>
      <a:lt2>
        <a:srgbClr val="E7E6E6"/>
      </a:lt2>
      <a:accent1>
        <a:srgbClr val="006DCD"/>
      </a:accent1>
      <a:accent2>
        <a:srgbClr val="CFE5FF"/>
      </a:accent2>
      <a:accent3>
        <a:srgbClr val="A5A5A5"/>
      </a:accent3>
      <a:accent4>
        <a:srgbClr val="7C52DC"/>
      </a:accent4>
      <a:accent5>
        <a:srgbClr val="4E98E6"/>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Research Poster">
      <a:dk1>
        <a:srgbClr val="000000"/>
      </a:dk1>
      <a:lt1>
        <a:srgbClr val="FFFFFF"/>
      </a:lt1>
      <a:dk2>
        <a:srgbClr val="44546A"/>
      </a:dk2>
      <a:lt2>
        <a:srgbClr val="E7E6E6"/>
      </a:lt2>
      <a:accent1>
        <a:srgbClr val="006DCD"/>
      </a:accent1>
      <a:accent2>
        <a:srgbClr val="CFE5FF"/>
      </a:accent2>
      <a:accent3>
        <a:srgbClr val="A5A5A5"/>
      </a:accent3>
      <a:accent4>
        <a:srgbClr val="7C52DC"/>
      </a:accent4>
      <a:accent5>
        <a:srgbClr val="4E98E6"/>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641</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Roboto Condensed</vt:lpstr>
      <vt:lpstr>1_Office Theme</vt:lpstr>
      <vt:lpstr>2_Office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2013-12-06T17:56:00Z</dcterms:created>
  <dcterms:modified xsi:type="dcterms:W3CDTF">2024-04-22T11:35:13Z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04FAF72C28C0422698E241FB752181EC_12</vt:lpwstr>
  </property>
  <property fmtid="{D5CDD505-2E9C-101B-9397-08002B2CF9AE}" pid="3" name="KSOProductBuildVer">
    <vt:lpwstr>1033-12.2.0.13489</vt:lpwstr>
  </property>
</Properties>
</file>