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2" r:id="rId20"/>
    <p:sldId id="263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5355"/>
            <a:ext cx="7772400" cy="621665"/>
          </a:xfrm>
        </p:spPr>
        <p:txBody>
          <a:bodyPr>
            <a:normAutofit fontScale="90000"/>
          </a:bodyPr>
          <a:lstStyle/>
          <a:p>
            <a:r>
              <a:rPr b="1"/>
              <a:t>Tourism Management System</a:t>
            </a:r>
            <a:endParaRPr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68525"/>
            <a:ext cx="6400800" cy="3740150"/>
          </a:xfrm>
        </p:spPr>
        <p:txBody>
          <a:bodyPr>
            <a:normAutofit fontScale="90000" lnSpcReduction="10000"/>
          </a:bodyPr>
          <a:lstStyle/>
          <a:p/>
          <a:p>
            <a:r>
              <a:rPr lang="en-US" sz="2400" b="1"/>
              <a:t>Present</a:t>
            </a:r>
            <a:r>
              <a:rPr sz="2400" b="1"/>
              <a:t>ed by:</a:t>
            </a:r>
            <a:r>
              <a:rPr sz="2400"/>
              <a:t> </a:t>
            </a:r>
            <a:r>
              <a:rPr lang="en-US" sz="2400"/>
              <a:t>Rafi Zubayer, MD. Nafiul Hossain, MD. Abu Sufian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marL="1270" indent="-2540" algn="ctr">
              <a:lnSpc>
                <a:spcPct val="115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+mj-lt"/>
                <a:sym typeface="+mn-ea"/>
              </a:rPr>
              <a:t>Department of Computer Science and Engineering</a:t>
            </a:r>
            <a:endParaRPr lang="en-SG" sz="2400" dirty="0">
              <a:effectLst/>
              <a:latin typeface="+mj-lt"/>
              <a:ea typeface="Arial" panose="020B0604020202020204" pitchFamily="34" charset="0"/>
              <a:cs typeface="+mj-lt"/>
            </a:endParaRPr>
          </a:p>
          <a:p>
            <a:pPr marL="635" indent="-1905" algn="ctr">
              <a:lnSpc>
                <a:spcPct val="115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+mn-ea"/>
              </a:rPr>
              <a:t>HAJEE MOHAMMAD DANESH SCIENCE AND TECHNOLOGY UNIVERSITY DINAJPUR-5200</a:t>
            </a:r>
            <a:endParaRPr lang="en-US" sz="24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Picture 3" descr="Pictur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0" y="3332480"/>
            <a:ext cx="1195070" cy="993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Implementation(Cont.)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Admin Login:</a:t>
            </a:r>
            <a:r>
              <a:rPr sz="2800">
                <a:sym typeface="+mn-ea"/>
              </a:rPr>
              <a:t>Secure portal for administrators to manage the system.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dm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" y="2601595"/>
            <a:ext cx="8014970" cy="3616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Implementation(Cont.)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Dashboard:</a:t>
            </a:r>
            <a:r>
              <a:rPr sz="2800">
                <a:sym typeface="+mn-ea"/>
              </a:rPr>
              <a:t>Visual tiles showing metrics: Users, Issues, Packages, Enquiries, Bookings.</a:t>
            </a:r>
            <a:endParaRPr sz="2800">
              <a:sym typeface="+mn-ea"/>
            </a:endParaRPr>
          </a:p>
          <a:p>
            <a:pPr marL="0" indent="0">
              <a:buNone/>
            </a:pPr>
            <a:endParaRPr lang="en-US" sz="2800" b="1">
              <a:sym typeface="+mn-ea"/>
            </a:endParaRPr>
          </a:p>
        </p:txBody>
      </p:sp>
      <p:pic>
        <p:nvPicPr>
          <p:cNvPr id="4" name="Picture 3" descr="Dash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2576830"/>
            <a:ext cx="7771130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Implementation(Cont.)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Create &amp; Manage Package:</a:t>
            </a:r>
            <a:r>
              <a:rPr sz="2800">
                <a:sym typeface="+mn-ea"/>
              </a:rPr>
              <a:t>Admin can create, edit, or delete tour packages.</a:t>
            </a:r>
            <a:endParaRPr sz="2800">
              <a:sym typeface="+mn-ea"/>
            </a:endParaRPr>
          </a:p>
          <a:p>
            <a:pPr marL="0" indent="0">
              <a:buNone/>
            </a:pPr>
            <a:endParaRPr lang="en-US" sz="2800" b="1">
              <a:sym typeface="+mn-ea"/>
            </a:endParaRPr>
          </a:p>
        </p:txBody>
      </p:sp>
      <p:pic>
        <p:nvPicPr>
          <p:cNvPr id="4" name="Picture 3" descr="Create pk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597150"/>
            <a:ext cx="4008755" cy="3672840"/>
          </a:xfrm>
          <a:prstGeom prst="rect">
            <a:avLst/>
          </a:prstGeom>
        </p:spPr>
      </p:pic>
      <p:pic>
        <p:nvPicPr>
          <p:cNvPr id="5" name="Picture 4" descr="manage pk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613660"/>
            <a:ext cx="4279900" cy="3641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Implementation(Cont.)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Manage Users:</a:t>
            </a:r>
            <a:r>
              <a:rPr lang="en-US" sz="2800"/>
              <a:t>This page</a:t>
            </a:r>
            <a:r>
              <a:rPr lang="en-US" altLang="en-US" sz="2800"/>
              <a:t> displays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a list of users with their names, mobile numbers, email addresses, registration dates, and last update dates.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 </a:t>
            </a:r>
            <a:endParaRPr lang="en-US" altLang="en-US" sz="2800"/>
          </a:p>
        </p:txBody>
      </p:sp>
      <p:pic>
        <p:nvPicPr>
          <p:cNvPr id="4" name="Picture 3" descr="Mng us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3428365"/>
            <a:ext cx="7430135" cy="29610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Implementation(Cont.)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Manage Booking: </a:t>
            </a:r>
            <a:r>
              <a:rPr lang="en-US" sz="2800"/>
              <a:t>This page</a:t>
            </a:r>
            <a:r>
              <a:rPr lang="en-US" altLang="en-US" sz="2800"/>
              <a:t> shows a list of bookings with information such as the booking ID, customer name, mobile number, email ID, registration date, travel dates, comments, status, and possible actions.</a:t>
            </a:r>
            <a:endParaRPr lang="en-US" altLang="en-US" sz="2800"/>
          </a:p>
          <a:p>
            <a:pPr marL="0" indent="0">
              <a:buNone/>
            </a:pPr>
            <a:endParaRPr lang="en-US" altLang="en-US" sz="2800"/>
          </a:p>
        </p:txBody>
      </p:sp>
      <p:pic>
        <p:nvPicPr>
          <p:cNvPr id="4" name="Picture 3" descr="book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3858895"/>
            <a:ext cx="7637145" cy="255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Implementation(Cont.)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Manage Issues:</a:t>
            </a:r>
            <a:r>
              <a:rPr lang="en-US" sz="2800"/>
              <a:t>This page</a:t>
            </a:r>
            <a:r>
              <a:rPr lang="en-US" altLang="en-US" sz="2800"/>
              <a:t> displays a list of issues, including the issue number, customer name, mobile number, email ID, issue type, description, posting date, and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actions (view and delete).</a:t>
            </a:r>
            <a:endParaRPr lang="en-US" altLang="en-US" sz="2800"/>
          </a:p>
          <a:p>
            <a:pPr marL="0" indent="0">
              <a:buNone/>
            </a:pPr>
            <a:endParaRPr lang="en-US" altLang="en-US" sz="2800"/>
          </a:p>
        </p:txBody>
      </p:sp>
      <p:pic>
        <p:nvPicPr>
          <p:cNvPr id="4" name="Picture 3" descr="Mng Issu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3893820"/>
            <a:ext cx="7944485" cy="25355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Implementation(Cont.)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Manage Enquiries: </a:t>
            </a:r>
            <a:r>
              <a:rPr lang="en-US" altLang="en-US" sz="2800"/>
              <a:t>It displays a list of inquiries, each with a unique ticket ID, the customer's name, contact information, subject of the inquiry, a brief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description, the date the inquiry was submitted, and an action button.</a:t>
            </a:r>
            <a:endParaRPr lang="en-US" altLang="en-US" sz="2800"/>
          </a:p>
          <a:p>
            <a:pPr marL="0" indent="0">
              <a:buNone/>
            </a:pPr>
            <a:endParaRPr lang="en-US" altLang="en-US" sz="2800"/>
          </a:p>
        </p:txBody>
      </p:sp>
      <p:pic>
        <p:nvPicPr>
          <p:cNvPr id="4" name="Picture 3" descr="Manage Enquiri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3970655"/>
            <a:ext cx="7951470" cy="22136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Implementation(Cont.)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Manage pages: </a:t>
            </a:r>
            <a:r>
              <a:rPr sz="2800">
                <a:sym typeface="+mn-ea"/>
              </a:rPr>
              <a:t>Edit content of website pages directly from the admin interface.</a:t>
            </a:r>
            <a:endParaRPr sz="2800">
              <a:sym typeface="+mn-ea"/>
            </a:endParaRPr>
          </a:p>
          <a:p>
            <a:pPr marL="0" indent="0">
              <a:buNone/>
            </a:pPr>
            <a:endParaRPr sz="2800">
              <a:sym typeface="+mn-ea"/>
            </a:endParaRPr>
          </a:p>
          <a:p>
            <a:pPr marL="0" indent="0">
              <a:buNone/>
            </a:pPr>
            <a:endParaRPr lang="en-US" sz="2800" b="1"/>
          </a:p>
        </p:txBody>
      </p:sp>
      <p:pic>
        <p:nvPicPr>
          <p:cNvPr id="4" name="Picture 3" descr="Manage p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15" y="2857500"/>
            <a:ext cx="769493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  <a:r>
              <a:rPr b="1"/>
              <a:t>Advantages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055"/>
            <a:ext cx="8229600" cy="4391660"/>
          </a:xfrm>
        </p:spPr>
        <p:txBody>
          <a:bodyPr/>
          <a:lstStyle/>
          <a:p>
            <a:pPr marL="0" indent="0">
              <a:buNone/>
            </a:pPr>
            <a:r>
              <a:rPr b="1"/>
              <a:t>Advantages:</a:t>
            </a:r>
            <a:endParaRPr b="1"/>
          </a:p>
          <a:p>
            <a:r>
              <a:rPr lang="en-US"/>
              <a:t>Easily</a:t>
            </a:r>
            <a:r>
              <a:t> booking process</a:t>
            </a:r>
          </a:p>
          <a:p>
            <a:r>
              <a:t>Efficient management for tour operators</a:t>
            </a:r>
          </a:p>
          <a:p>
            <a:r>
              <a:t>Enhanced user experience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Future Enhancements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donation system for social and cultural initiatives.</a:t>
            </a:r>
          </a:p>
          <a:p>
            <a:r>
              <a:t>Automated email replies for user queries.</a:t>
            </a:r>
          </a:p>
          <a:p>
            <a:r>
              <a:t>Improved communication features between users.</a:t>
            </a:r>
          </a:p>
          <a:p>
            <a:r>
              <a:rPr lang="en-US" altLang="en-US"/>
              <a:t>Payment system are added in future.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Outlines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Introduction</a:t>
            </a:r>
            <a:endParaRPr lang="en-US" sz="2800"/>
          </a:p>
          <a:p>
            <a:r>
              <a:rPr lang="en-US" sz="2800"/>
              <a:t>Objectives</a:t>
            </a:r>
            <a:endParaRPr lang="en-US" sz="2800"/>
          </a:p>
          <a:p>
            <a:r>
              <a:rPr lang="en-US" sz="2800"/>
              <a:t>Key Features</a:t>
            </a:r>
            <a:endParaRPr lang="en-US" sz="2800"/>
          </a:p>
          <a:p>
            <a:r>
              <a:rPr lang="en-US" sz="2800"/>
              <a:t>Technology Used</a:t>
            </a:r>
            <a:endParaRPr lang="en-US" sz="2800"/>
          </a:p>
          <a:p>
            <a:r>
              <a:rPr lang="en-US" sz="2800"/>
              <a:t>Implementation</a:t>
            </a:r>
            <a:endParaRPr lang="en-US" sz="2800"/>
          </a:p>
          <a:p>
            <a:r>
              <a:rPr lang="en-US" sz="2800"/>
              <a:t>Advantages</a:t>
            </a:r>
            <a:endParaRPr lang="en-US" sz="2800"/>
          </a:p>
          <a:p>
            <a:r>
              <a:rPr lang="en-US" sz="2800"/>
              <a:t>Future Enhancements</a:t>
            </a:r>
            <a:endParaRPr 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7820"/>
            <a:ext cx="8229600" cy="3248660"/>
          </a:xfrm>
        </p:spPr>
        <p:txBody>
          <a:bodyPr/>
          <a:p>
            <a:pPr marL="0" indent="0">
              <a:buNone/>
            </a:pPr>
            <a:r>
              <a:rPr lang="en-US" sz="6000"/>
              <a:t>         Thank You</a:t>
            </a:r>
            <a:endParaRPr lang="en-US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/>
              <a:t>The Tourism Management System (TMS) is a web-based platform designed to manage tour packages, bookings, and customer data efficiently. Developed with PHP and MySQL, it offers user-friendly interfaces for customers and powerful tools for administrators, enhancing the tourism management experience.</a:t>
            </a:r>
            <a:endParaRPr sz="2800"/>
          </a:p>
          <a:p>
            <a:endParaRPr sz="2500"/>
          </a:p>
          <a:p>
            <a:endParaRPr sz="2500"/>
          </a:p>
          <a:p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Objectives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Provide a user-friendly platform for tourism services.</a:t>
            </a:r>
            <a:endParaRPr sz="2800"/>
          </a:p>
          <a:p>
            <a:r>
              <a:rPr sz="2800"/>
              <a:t>Automate booking and management processes.</a:t>
            </a:r>
            <a:endParaRPr sz="2800"/>
          </a:p>
          <a:p>
            <a:r>
              <a:rPr sz="2800"/>
              <a:t>Ensure secure transactions and efficient data handling.</a:t>
            </a:r>
            <a:endParaRPr sz="2800"/>
          </a:p>
          <a:p>
            <a:r>
              <a:rPr sz="2800"/>
              <a:t>Enhance customer satisfaction through timely information.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Key Features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Tour Package Management</a:t>
            </a:r>
            <a:endParaRPr sz="2800"/>
          </a:p>
          <a:p>
            <a:r>
              <a:rPr sz="2800"/>
              <a:t>Online Booking System</a:t>
            </a:r>
            <a:endParaRPr sz="2800"/>
          </a:p>
          <a:p>
            <a:r>
              <a:rPr sz="2800"/>
              <a:t>Customer and Admin Dashboards</a:t>
            </a:r>
            <a:endParaRPr sz="2800"/>
          </a:p>
          <a:p>
            <a:r>
              <a:rPr sz="2800"/>
              <a:t>Real-time Updates and </a:t>
            </a:r>
            <a:r>
              <a:rPr lang="en-US" sz="2800"/>
              <a:t>Notifications</a:t>
            </a:r>
            <a:endParaRPr sz="2800"/>
          </a:p>
          <a:p>
            <a:r>
              <a:rPr sz="2800"/>
              <a:t>Reviews and Feedback</a:t>
            </a:r>
            <a:endParaRPr sz="2800"/>
          </a:p>
          <a:p>
            <a:r>
              <a:rPr sz="2800"/>
              <a:t>User and Booking Management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Technologies Used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Languages:</a:t>
            </a:r>
            <a:r>
              <a:t> HTML, CSS, PHP, JavaScript</a:t>
            </a:r>
          </a:p>
          <a:p>
            <a:r>
              <a:rPr b="1"/>
              <a:t>Database: </a:t>
            </a:r>
            <a:r>
              <a:t>MySQL with XAMPP</a:t>
            </a:r>
          </a:p>
          <a:p>
            <a:r>
              <a:rPr b="1"/>
              <a:t>Tools:</a:t>
            </a:r>
            <a:r>
              <a:t> Visual Studio Code, Adobe Photoshop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Implementation 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 b="1"/>
              <a:t>Homepage</a:t>
            </a:r>
            <a:r>
              <a:rPr lang="en-US" sz="2800" b="1"/>
              <a:t>:</a:t>
            </a:r>
            <a:r>
              <a:rPr sz="2800"/>
              <a:t> </a:t>
            </a:r>
            <a:r>
              <a:rPr sz="2800">
                <a:sym typeface="+mn-ea"/>
              </a:rPr>
              <a:t>Features a navigation bar with sections like Home, About, Tour Packages, Privacy Policy, Contact Us, Admin Login, and User Sign In/Sign Up.</a:t>
            </a:r>
            <a:endParaRPr sz="2800">
              <a:sym typeface="+mn-ea"/>
            </a:endParaRPr>
          </a:p>
          <a:p>
            <a:pPr marL="0" indent="0">
              <a:buNone/>
            </a:pPr>
            <a:endParaRPr sz="2800">
              <a:sym typeface="+mn-ea"/>
            </a:endParaRPr>
          </a:p>
          <a:p>
            <a:pPr marL="0" indent="0">
              <a:buNone/>
            </a:pPr>
            <a:endParaRPr sz="2800">
              <a:sym typeface="+mn-ea"/>
            </a:endParaRPr>
          </a:p>
          <a:p>
            <a:pPr marL="0" indent="0">
              <a:buNone/>
            </a:pPr>
            <a:endParaRPr sz="2800"/>
          </a:p>
          <a:p>
            <a:pPr marL="0" indent="0">
              <a:buNone/>
            </a:pPr>
            <a:endParaRPr sz="2800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380" y="3345180"/>
            <a:ext cx="7726045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Implementation(Cont.)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Homepage for Package list:</a:t>
            </a:r>
            <a:r>
              <a:rPr>
                <a:sym typeface="+mn-ea"/>
              </a:rPr>
              <a:t> </a:t>
            </a:r>
            <a:r>
              <a:rPr sz="2800">
                <a:sym typeface="+mn-ea"/>
              </a:rPr>
              <a:t>Displays available packages with details (name, type, location, features, and pricing) and booking options.</a:t>
            </a:r>
            <a:endParaRPr sz="2800">
              <a:sym typeface="+mn-ea"/>
            </a:endParaRPr>
          </a:p>
          <a:p>
            <a:pPr marL="0" indent="0">
              <a:buNone/>
            </a:pPr>
            <a:endParaRPr lang="en-US" sz="2800" b="1">
              <a:sym typeface="+mn-ea"/>
            </a:endParaRPr>
          </a:p>
        </p:txBody>
      </p:sp>
      <p:pic>
        <p:nvPicPr>
          <p:cNvPr id="4" name="Picture 3" descr="Package 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2976245"/>
            <a:ext cx="7814310" cy="3469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Implementation(Cont.)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b="1">
                <a:sym typeface="+mn-ea"/>
              </a:rPr>
              <a:t>User sign-up/login</a:t>
            </a:r>
            <a:r>
              <a:rPr lang="en-US" b="1">
                <a:sym typeface="+mn-ea"/>
              </a:rPr>
              <a:t>:</a:t>
            </a:r>
            <a:r>
              <a:rPr>
                <a:sym typeface="+mn-ea"/>
              </a:rPr>
              <a:t> </a:t>
            </a:r>
            <a:r>
              <a:rPr sz="2800">
                <a:sym typeface="+mn-ea"/>
              </a:rPr>
              <a:t>Easy-to-use registration and login forms for travelers.</a:t>
            </a:r>
            <a:endParaRPr sz="2800">
              <a:sym typeface="+mn-ea"/>
            </a:endParaRPr>
          </a:p>
          <a:p>
            <a:pPr marL="0" indent="0">
              <a:buNone/>
            </a:pPr>
            <a:endParaRPr lang="en-US" sz="2800">
              <a:sym typeface="+mn-ea"/>
            </a:endParaRPr>
          </a:p>
        </p:txBody>
      </p:sp>
      <p:pic>
        <p:nvPicPr>
          <p:cNvPr id="4" name="Picture 3" descr="Sign 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2625725"/>
            <a:ext cx="4127500" cy="3501390"/>
          </a:xfrm>
          <a:prstGeom prst="rect">
            <a:avLst/>
          </a:prstGeom>
        </p:spPr>
      </p:pic>
      <p:pic>
        <p:nvPicPr>
          <p:cNvPr id="5" name="Picture 4" descr="Log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90" y="2625090"/>
            <a:ext cx="3972560" cy="35026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3081</Words>
  <Application>WPS Presentation</Application>
  <PresentationFormat>On-screen Show (4:3)</PresentationFormat>
  <Paragraphs>127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Times New Roman</vt:lpstr>
      <vt:lpstr>Calibri</vt:lpstr>
      <vt:lpstr>Communications and Dialogues</vt:lpstr>
      <vt:lpstr>Tourism Management System</vt:lpstr>
      <vt:lpstr>PowerPoint 演示文稿</vt:lpstr>
      <vt:lpstr>Abstract</vt:lpstr>
      <vt:lpstr>Objectives</vt:lpstr>
      <vt:lpstr>Key Features</vt:lpstr>
      <vt:lpstr>Technologies Used</vt:lpstr>
      <vt:lpstr>Implementation Highlights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Testing &amp; Advantages</vt:lpstr>
      <vt:lpstr>Future Enhancements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Rafi Zubayer</cp:lastModifiedBy>
  <cp:revision>4</cp:revision>
  <dcterms:created xsi:type="dcterms:W3CDTF">2013-01-27T09:14:00Z</dcterms:created>
  <dcterms:modified xsi:type="dcterms:W3CDTF">2025-06-29T17:26:36Z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25C0C89101E94290AE211A87AA74CC9C_13</vt:lpwstr>
  </property>
  <property fmtid="{D5CDD505-2E9C-101B-9397-08002B2CF9AE}" pid="3" name="KSOProductBuildVer">
    <vt:lpwstr>1033-12.2.0.21546</vt:lpwstr>
  </property>
</Properties>
</file>