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9144000" cy="5143500" type="screen16x9"/>
  <p:notesSz cx="6858000" cy="9144000"/>
  <p:embeddedFontLst>
    <p:embeddedFont>
      <p:font typeface="Allerta Stencil" panose="020B0604020202020204" charset="0"/>
      <p:regular r:id="rId10"/>
    </p:embeddedFont>
    <p:embeddedFont>
      <p:font typeface="Assistant" panose="020B0604020202020204" charset="-79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7B9934-ACFF-4794-90E7-A436A4B28E5C}">
  <a:tblStyle styleId="{837B9934-ACFF-4794-90E7-A436A4B28E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125e986182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125e986182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1019" t="8672" r="921" b="8573"/>
          <a:stretch/>
        </p:blipFill>
        <p:spPr>
          <a:xfrm>
            <a:off x="0" y="0"/>
            <a:ext cx="9135475" cy="513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20000" y="1599625"/>
            <a:ext cx="77040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756050" y="3147588"/>
            <a:ext cx="5631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56890" y="122952"/>
            <a:ext cx="9857792" cy="4897599"/>
            <a:chOff x="-356890" y="122952"/>
            <a:chExt cx="9857792" cy="4897599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7347106" y="4564656"/>
              <a:ext cx="2153797" cy="455895"/>
              <a:chOff x="4630756" y="1700569"/>
              <a:chExt cx="2153797" cy="45589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-356890" y="122952"/>
              <a:ext cx="2153797" cy="455801"/>
              <a:chOff x="4886735" y="1558927"/>
              <a:chExt cx="2153797" cy="455801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3"/>
          <p:cNvPicPr preferRelativeResize="0"/>
          <p:nvPr/>
        </p:nvPicPr>
        <p:blipFill rotWithShape="1">
          <a:blip r:embed="rId2">
            <a:alphaModFix/>
          </a:blip>
          <a:srcRect l="901" t="8581" r="1155" b="8581"/>
          <a:stretch/>
        </p:blipFill>
        <p:spPr>
          <a:xfrm>
            <a:off x="21925" y="-1"/>
            <a:ext cx="91245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3"/>
          <p:cNvSpPr txBox="1">
            <a:spLocks noGrp="1"/>
          </p:cNvSpPr>
          <p:nvPr>
            <p:ph type="title" hasCustomPrompt="1"/>
          </p:nvPr>
        </p:nvSpPr>
        <p:spPr>
          <a:xfrm>
            <a:off x="4370100" y="689257"/>
            <a:ext cx="708600" cy="5646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1"/>
          </p:nvPr>
        </p:nvSpPr>
        <p:spPr>
          <a:xfrm>
            <a:off x="5215500" y="904046"/>
            <a:ext cx="3208500" cy="4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title" idx="2" hasCustomPrompt="1"/>
          </p:nvPr>
        </p:nvSpPr>
        <p:spPr>
          <a:xfrm>
            <a:off x="4370100" y="1756057"/>
            <a:ext cx="708600" cy="5646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5215500" y="1951693"/>
            <a:ext cx="3208500" cy="4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4" hasCustomPrompt="1"/>
          </p:nvPr>
        </p:nvSpPr>
        <p:spPr>
          <a:xfrm>
            <a:off x="4370100" y="2822857"/>
            <a:ext cx="708600" cy="5646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5"/>
          </p:nvPr>
        </p:nvSpPr>
        <p:spPr>
          <a:xfrm>
            <a:off x="5215500" y="3042857"/>
            <a:ext cx="3208500" cy="4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 hasCustomPrompt="1"/>
          </p:nvPr>
        </p:nvSpPr>
        <p:spPr>
          <a:xfrm>
            <a:off x="4370100" y="3889657"/>
            <a:ext cx="708600" cy="564600"/>
          </a:xfrm>
          <a:prstGeom prst="rect">
            <a:avLst/>
          </a:prstGeom>
          <a:effectLst>
            <a:outerShdw blurRad="85725" dist="19050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5215500" y="4104383"/>
            <a:ext cx="3208500" cy="4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/>
          </p:nvPr>
        </p:nvSpPr>
        <p:spPr>
          <a:xfrm>
            <a:off x="1126100" y="1929450"/>
            <a:ext cx="2683800" cy="1284600"/>
          </a:xfrm>
          <a:prstGeom prst="rect">
            <a:avLst/>
          </a:prstGeom>
          <a:effectLst>
            <a:outerShdw blurRad="8572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5215500" y="562652"/>
            <a:ext cx="3208500" cy="33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3"/>
          </p:nvPr>
        </p:nvSpPr>
        <p:spPr>
          <a:xfrm>
            <a:off x="5215500" y="1610424"/>
            <a:ext cx="32085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14"/>
          </p:nvPr>
        </p:nvSpPr>
        <p:spPr>
          <a:xfrm>
            <a:off x="5215500" y="2701599"/>
            <a:ext cx="32085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15"/>
          </p:nvPr>
        </p:nvSpPr>
        <p:spPr>
          <a:xfrm>
            <a:off x="5215500" y="3763124"/>
            <a:ext cx="3208500" cy="33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000">
                <a:solidFill>
                  <a:schemeClr val="dk2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lerta Stencil"/>
              <a:buNone/>
              <a:defRPr sz="24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grpSp>
        <p:nvGrpSpPr>
          <p:cNvPr id="261" name="Google Shape;261;p13"/>
          <p:cNvGrpSpPr/>
          <p:nvPr/>
        </p:nvGrpSpPr>
        <p:grpSpPr>
          <a:xfrm>
            <a:off x="-163407" y="69252"/>
            <a:ext cx="2153797" cy="5004995"/>
            <a:chOff x="-163407" y="69244"/>
            <a:chExt cx="2153797" cy="5004995"/>
          </a:xfrm>
        </p:grpSpPr>
        <p:grpSp>
          <p:nvGrpSpPr>
            <p:cNvPr id="262" name="Google Shape;262;p13"/>
            <p:cNvGrpSpPr/>
            <p:nvPr/>
          </p:nvGrpSpPr>
          <p:grpSpPr>
            <a:xfrm flipH="1">
              <a:off x="-163407" y="69244"/>
              <a:ext cx="2153797" cy="455895"/>
              <a:chOff x="4630756" y="1700569"/>
              <a:chExt cx="2153797" cy="455895"/>
            </a:xfrm>
          </p:grpSpPr>
          <p:sp>
            <p:nvSpPr>
              <p:cNvPr id="263" name="Google Shape;263;p13"/>
              <p:cNvSpPr/>
              <p:nvPr/>
            </p:nvSpPr>
            <p:spPr>
              <a:xfrm rot="10800000" flipH="1"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3"/>
              <p:cNvSpPr/>
              <p:nvPr/>
            </p:nvSpPr>
            <p:spPr>
              <a:xfrm rot="10800000" flipH="1">
                <a:off x="6721253" y="2093164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 rot="10800000" flipH="1">
                <a:off x="4630756" y="1700569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13"/>
            <p:cNvGrpSpPr/>
            <p:nvPr/>
          </p:nvGrpSpPr>
          <p:grpSpPr>
            <a:xfrm flipH="1">
              <a:off x="-163407" y="4618344"/>
              <a:ext cx="2153797" cy="455895"/>
              <a:chOff x="4630756" y="1700569"/>
              <a:chExt cx="2153797" cy="455895"/>
            </a:xfrm>
          </p:grpSpPr>
          <p:sp>
            <p:nvSpPr>
              <p:cNvPr id="267" name="Google Shape;267;p13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1069;p41"/>
          <p:cNvPicPr preferRelativeResize="0"/>
          <p:nvPr/>
        </p:nvPicPr>
        <p:blipFill rotWithShape="1">
          <a:blip r:embed="rId2">
            <a:alphaModFix/>
          </a:blip>
          <a:srcRect l="922" t="8581" r="922" b="858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41"/>
          <p:cNvGrpSpPr/>
          <p:nvPr/>
        </p:nvGrpSpPr>
        <p:grpSpPr>
          <a:xfrm>
            <a:off x="-880346" y="-366298"/>
            <a:ext cx="11110755" cy="7155496"/>
            <a:chOff x="-880346" y="-213898"/>
            <a:chExt cx="11110755" cy="7155496"/>
          </a:xfrm>
        </p:grpSpPr>
        <p:grpSp>
          <p:nvGrpSpPr>
            <p:cNvPr id="1071" name="Google Shape;1071;p41"/>
            <p:cNvGrpSpPr/>
            <p:nvPr/>
          </p:nvGrpSpPr>
          <p:grpSpPr>
            <a:xfrm rot="-2700000">
              <a:off x="1685409" y="4875369"/>
              <a:ext cx="1868589" cy="1646743"/>
              <a:chOff x="2757488" y="0"/>
              <a:chExt cx="1738314" cy="1531934"/>
            </a:xfrm>
          </p:grpSpPr>
          <p:sp>
            <p:nvSpPr>
              <p:cNvPr id="1072" name="Google Shape;1072;p41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5" name="Google Shape;1075;p41"/>
            <p:cNvGrpSpPr/>
            <p:nvPr/>
          </p:nvGrpSpPr>
          <p:grpSpPr>
            <a:xfrm rot="10800000">
              <a:off x="-880346" y="229341"/>
              <a:ext cx="2153797" cy="455895"/>
              <a:chOff x="4630756" y="1700569"/>
              <a:chExt cx="2153797" cy="455895"/>
            </a:xfrm>
          </p:grpSpPr>
          <p:sp>
            <p:nvSpPr>
              <p:cNvPr id="1076" name="Google Shape;1076;p41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9" name="Google Shape;1079;p41"/>
            <p:cNvGrpSpPr/>
            <p:nvPr/>
          </p:nvGrpSpPr>
          <p:grpSpPr>
            <a:xfrm rot="10800000">
              <a:off x="8076612" y="2786126"/>
              <a:ext cx="2153797" cy="455801"/>
              <a:chOff x="4886735" y="1558927"/>
              <a:chExt cx="2153797" cy="455801"/>
            </a:xfrm>
          </p:grpSpPr>
          <p:sp>
            <p:nvSpPr>
              <p:cNvPr id="1080" name="Google Shape;1080;p41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3" name="Google Shape;1083;p41"/>
            <p:cNvGrpSpPr/>
            <p:nvPr/>
          </p:nvGrpSpPr>
          <p:grpSpPr>
            <a:xfrm rot="10800000">
              <a:off x="8644952" y="-180100"/>
              <a:ext cx="1017112" cy="1274803"/>
              <a:chOff x="3406775" y="1971675"/>
              <a:chExt cx="946151" cy="1185863"/>
            </a:xfrm>
          </p:grpSpPr>
          <p:sp>
            <p:nvSpPr>
              <p:cNvPr id="1084" name="Google Shape;1084;p41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7" name="Google Shape;1087;p41"/>
            <p:cNvGrpSpPr/>
            <p:nvPr/>
          </p:nvGrpSpPr>
          <p:grpSpPr>
            <a:xfrm rot="10800000">
              <a:off x="8063598" y="-864"/>
              <a:ext cx="855055" cy="686105"/>
              <a:chOff x="3524250" y="2062163"/>
              <a:chExt cx="795400" cy="638237"/>
            </a:xfrm>
          </p:grpSpPr>
          <p:sp>
            <p:nvSpPr>
              <p:cNvPr id="1088" name="Google Shape;1088;p41"/>
              <p:cNvSpPr/>
              <p:nvPr/>
            </p:nvSpPr>
            <p:spPr>
              <a:xfrm>
                <a:off x="3554413" y="2090738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4260850" y="2641600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3524250" y="2062163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1" name="Google Shape;1091;p41"/>
            <p:cNvGrpSpPr/>
            <p:nvPr/>
          </p:nvGrpSpPr>
          <p:grpSpPr>
            <a:xfrm rot="-1800044">
              <a:off x="5643720" y="5236437"/>
              <a:ext cx="2153749" cy="455791"/>
              <a:chOff x="4886735" y="1558927"/>
              <a:chExt cx="2153797" cy="455801"/>
            </a:xfrm>
          </p:grpSpPr>
          <p:sp>
            <p:nvSpPr>
              <p:cNvPr id="1092" name="Google Shape;1092;p41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5" name="Google Shape;1095;p41"/>
            <p:cNvGrpSpPr/>
            <p:nvPr/>
          </p:nvGrpSpPr>
          <p:grpSpPr>
            <a:xfrm rot="9900119">
              <a:off x="105406" y="-149"/>
              <a:ext cx="1868723" cy="1646861"/>
              <a:chOff x="2757488" y="0"/>
              <a:chExt cx="1738314" cy="1531934"/>
            </a:xfrm>
          </p:grpSpPr>
          <p:sp>
            <p:nvSpPr>
              <p:cNvPr id="1096" name="Google Shape;1096;p41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9" name="Google Shape;1099;p41"/>
            <p:cNvGrpSpPr/>
            <p:nvPr/>
          </p:nvGrpSpPr>
          <p:grpSpPr>
            <a:xfrm rot="6299881">
              <a:off x="-189815" y="4227447"/>
              <a:ext cx="1017132" cy="1274827"/>
              <a:chOff x="3406775" y="1971675"/>
              <a:chExt cx="946151" cy="1185863"/>
            </a:xfrm>
          </p:grpSpPr>
          <p:sp>
            <p:nvSpPr>
              <p:cNvPr id="1100" name="Google Shape;1100;p41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42"/>
          <p:cNvPicPr preferRelativeResize="0"/>
          <p:nvPr/>
        </p:nvPicPr>
        <p:blipFill rotWithShape="1">
          <a:blip r:embed="rId2">
            <a:alphaModFix/>
          </a:blip>
          <a:srcRect l="893" t="8578" r="922" b="8933"/>
          <a:stretch/>
        </p:blipFill>
        <p:spPr>
          <a:xfrm rot="10800000">
            <a:off x="0" y="21924"/>
            <a:ext cx="9146425" cy="5121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5" name="Google Shape;1105;p42"/>
          <p:cNvGrpSpPr/>
          <p:nvPr/>
        </p:nvGrpSpPr>
        <p:grpSpPr>
          <a:xfrm>
            <a:off x="-880346" y="-694985"/>
            <a:ext cx="11679105" cy="6895129"/>
            <a:chOff x="-880346" y="-694985"/>
            <a:chExt cx="11679105" cy="6895129"/>
          </a:xfrm>
        </p:grpSpPr>
        <p:grpSp>
          <p:nvGrpSpPr>
            <p:cNvPr id="1106" name="Google Shape;1106;p42"/>
            <p:cNvGrpSpPr/>
            <p:nvPr/>
          </p:nvGrpSpPr>
          <p:grpSpPr>
            <a:xfrm rot="-2700000">
              <a:off x="185733" y="3079512"/>
              <a:ext cx="616865" cy="614808"/>
              <a:chOff x="2588041" y="-11077"/>
              <a:chExt cx="511960" cy="510252"/>
            </a:xfrm>
          </p:grpSpPr>
          <p:cxnSp>
            <p:nvCxnSpPr>
              <p:cNvPr id="1107" name="Google Shape;1107;p42"/>
              <p:cNvCxnSpPr/>
              <p:nvPr/>
            </p:nvCxnSpPr>
            <p:spPr>
              <a:xfrm flipH="1">
                <a:off x="2622263" y="23054"/>
                <a:ext cx="441900" cy="441900"/>
              </a:xfrm>
              <a:prstGeom prst="straightConnector1">
                <a:avLst/>
              </a:pr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08" name="Google Shape;1108;p42"/>
              <p:cNvSpPr/>
              <p:nvPr/>
            </p:nvSpPr>
            <p:spPr>
              <a:xfrm>
                <a:off x="3030032" y="-1107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28"/>
                    </a:move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42"/>
              <p:cNvSpPr/>
              <p:nvPr/>
            </p:nvSpPr>
            <p:spPr>
              <a:xfrm>
                <a:off x="2588041" y="429207"/>
                <a:ext cx="69968" cy="6996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9" y="29"/>
                    </a:moveTo>
                    <a:cubicBezTo>
                      <a:pt x="0" y="57"/>
                      <a:pt x="0" y="103"/>
                      <a:pt x="29" y="132"/>
                    </a:cubicBezTo>
                    <a:cubicBezTo>
                      <a:pt x="57" y="160"/>
                      <a:pt x="103" y="160"/>
                      <a:pt x="132" y="132"/>
                    </a:cubicBezTo>
                    <a:cubicBezTo>
                      <a:pt x="160" y="103"/>
                      <a:pt x="160" y="57"/>
                      <a:pt x="132" y="29"/>
                    </a:cubicBezTo>
                    <a:cubicBezTo>
                      <a:pt x="103" y="0"/>
                      <a:pt x="57" y="0"/>
                      <a:pt x="29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0" name="Google Shape;1110;p42"/>
            <p:cNvGrpSpPr/>
            <p:nvPr/>
          </p:nvGrpSpPr>
          <p:grpSpPr>
            <a:xfrm rot="-8100000">
              <a:off x="169518" y="140759"/>
              <a:ext cx="649282" cy="179386"/>
              <a:chOff x="3525838" y="4135438"/>
              <a:chExt cx="649288" cy="179388"/>
            </a:xfrm>
          </p:grpSpPr>
          <p:sp>
            <p:nvSpPr>
              <p:cNvPr id="1111" name="Google Shape;1111;p42"/>
              <p:cNvSpPr/>
              <p:nvPr/>
            </p:nvSpPr>
            <p:spPr>
              <a:xfrm>
                <a:off x="3557588" y="4135438"/>
                <a:ext cx="584199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1432" h="359" extrusionOk="0">
                    <a:moveTo>
                      <a:pt x="0" y="359"/>
                    </a:moveTo>
                    <a:lnTo>
                      <a:pt x="358" y="0"/>
                    </a:lnTo>
                    <a:lnTo>
                      <a:pt x="1221" y="0"/>
                    </a:lnTo>
                    <a:lnTo>
                      <a:pt x="1432" y="211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42"/>
              <p:cNvSpPr/>
              <p:nvPr/>
            </p:nvSpPr>
            <p:spPr>
              <a:xfrm>
                <a:off x="3525838" y="4249738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1" y="131"/>
                    </a:moveTo>
                    <a:cubicBezTo>
                      <a:pt x="103" y="160"/>
                      <a:pt x="57" y="160"/>
                      <a:pt x="28" y="131"/>
                    </a:cubicBezTo>
                    <a:cubicBezTo>
                      <a:pt x="0" y="103"/>
                      <a:pt x="0" y="57"/>
                      <a:pt x="28" y="28"/>
                    </a:cubicBezTo>
                    <a:cubicBezTo>
                      <a:pt x="57" y="0"/>
                      <a:pt x="103" y="0"/>
                      <a:pt x="131" y="28"/>
                    </a:cubicBezTo>
                    <a:cubicBezTo>
                      <a:pt x="160" y="57"/>
                      <a:pt x="160" y="103"/>
                      <a:pt x="13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42"/>
              <p:cNvSpPr/>
              <p:nvPr/>
            </p:nvSpPr>
            <p:spPr>
              <a:xfrm>
                <a:off x="4110038" y="4189413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28" y="132"/>
                    </a:moveTo>
                    <a:cubicBezTo>
                      <a:pt x="57" y="160"/>
                      <a:pt x="103" y="160"/>
                      <a:pt x="131" y="132"/>
                    </a:cubicBezTo>
                    <a:cubicBezTo>
                      <a:pt x="160" y="103"/>
                      <a:pt x="160" y="57"/>
                      <a:pt x="131" y="29"/>
                    </a:cubicBezTo>
                    <a:cubicBezTo>
                      <a:pt x="103" y="0"/>
                      <a:pt x="57" y="0"/>
                      <a:pt x="28" y="29"/>
                    </a:cubicBezTo>
                    <a:cubicBezTo>
                      <a:pt x="0" y="57"/>
                      <a:pt x="0" y="103"/>
                      <a:pt x="28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4" name="Google Shape;1114;p42"/>
            <p:cNvGrpSpPr/>
            <p:nvPr/>
          </p:nvGrpSpPr>
          <p:grpSpPr>
            <a:xfrm rot="10800000">
              <a:off x="-880346" y="229341"/>
              <a:ext cx="2153797" cy="455895"/>
              <a:chOff x="4630756" y="1700569"/>
              <a:chExt cx="2153797" cy="455895"/>
            </a:xfrm>
          </p:grpSpPr>
          <p:sp>
            <p:nvSpPr>
              <p:cNvPr id="1115" name="Google Shape;1115;p42"/>
              <p:cNvSpPr/>
              <p:nvPr/>
            </p:nvSpPr>
            <p:spPr>
              <a:xfrm>
                <a:off x="4663179" y="1732993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4768" y="0"/>
                    </a:moveTo>
                    <a:lnTo>
                      <a:pt x="3535" y="0"/>
                    </a:lnTo>
                    <a:lnTo>
                      <a:pt x="2643" y="893"/>
                    </a:lnTo>
                    <a:lnTo>
                      <a:pt x="0" y="893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42"/>
              <p:cNvSpPr/>
              <p:nvPr/>
            </p:nvSpPr>
            <p:spPr>
              <a:xfrm>
                <a:off x="6721253" y="1700569"/>
                <a:ext cx="633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42"/>
              <p:cNvSpPr/>
              <p:nvPr/>
            </p:nvSpPr>
            <p:spPr>
              <a:xfrm>
                <a:off x="4630756" y="2091364"/>
                <a:ext cx="651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42"/>
            <p:cNvGrpSpPr/>
            <p:nvPr/>
          </p:nvGrpSpPr>
          <p:grpSpPr>
            <a:xfrm rot="10800000">
              <a:off x="8644962" y="2786126"/>
              <a:ext cx="2153797" cy="455801"/>
              <a:chOff x="4886735" y="1558927"/>
              <a:chExt cx="2153797" cy="455801"/>
            </a:xfrm>
          </p:grpSpPr>
          <p:sp>
            <p:nvSpPr>
              <p:cNvPr id="1119" name="Google Shape;1119;p4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4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4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42"/>
            <p:cNvGrpSpPr/>
            <p:nvPr/>
          </p:nvGrpSpPr>
          <p:grpSpPr>
            <a:xfrm rot="10800000">
              <a:off x="8644952" y="-180100"/>
              <a:ext cx="1017112" cy="1274803"/>
              <a:chOff x="3406775" y="1971675"/>
              <a:chExt cx="946151" cy="1185863"/>
            </a:xfrm>
          </p:grpSpPr>
          <p:sp>
            <p:nvSpPr>
              <p:cNvPr id="1123" name="Google Shape;1123;p4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4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6" name="Google Shape;1126;p42"/>
            <p:cNvGrpSpPr/>
            <p:nvPr/>
          </p:nvGrpSpPr>
          <p:grpSpPr>
            <a:xfrm rot="10800000">
              <a:off x="8063598" y="49354"/>
              <a:ext cx="855055" cy="686105"/>
              <a:chOff x="3524250" y="2015449"/>
              <a:chExt cx="795400" cy="638237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3554413" y="2044024"/>
                <a:ext cx="736598" cy="581026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1422" extrusionOk="0">
                    <a:moveTo>
                      <a:pt x="1805" y="1422"/>
                    </a:moveTo>
                    <a:lnTo>
                      <a:pt x="729" y="1422"/>
                    </a:lnTo>
                    <a:lnTo>
                      <a:pt x="0" y="693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4260850" y="2594886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42"/>
              <p:cNvSpPr/>
              <p:nvPr/>
            </p:nvSpPr>
            <p:spPr>
              <a:xfrm>
                <a:off x="3524250" y="2015449"/>
                <a:ext cx="603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0" name="Google Shape;1130;p42"/>
            <p:cNvGrpSpPr/>
            <p:nvPr/>
          </p:nvGrpSpPr>
          <p:grpSpPr>
            <a:xfrm rot="-899881">
              <a:off x="7944639" y="-481236"/>
              <a:ext cx="1868723" cy="1646861"/>
              <a:chOff x="2757488" y="0"/>
              <a:chExt cx="1738314" cy="1531934"/>
            </a:xfrm>
          </p:grpSpPr>
          <p:sp>
            <p:nvSpPr>
              <p:cNvPr id="1131" name="Google Shape;1131;p42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42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4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42"/>
            <p:cNvGrpSpPr/>
            <p:nvPr/>
          </p:nvGrpSpPr>
          <p:grpSpPr>
            <a:xfrm rot="9900119">
              <a:off x="105406" y="-149"/>
              <a:ext cx="1868723" cy="1646861"/>
              <a:chOff x="2757488" y="0"/>
              <a:chExt cx="1738314" cy="1531934"/>
            </a:xfrm>
          </p:grpSpPr>
          <p:sp>
            <p:nvSpPr>
              <p:cNvPr id="1135" name="Google Shape;1135;p42"/>
              <p:cNvSpPr/>
              <p:nvPr/>
            </p:nvSpPr>
            <p:spPr>
              <a:xfrm>
                <a:off x="2786063" y="30163"/>
                <a:ext cx="1709739" cy="1501771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3683" extrusionOk="0">
                    <a:moveTo>
                      <a:pt x="3874" y="0"/>
                    </a:moveTo>
                    <a:lnTo>
                      <a:pt x="3874" y="1423"/>
                    </a:lnTo>
                    <a:lnTo>
                      <a:pt x="4192" y="1742"/>
                    </a:lnTo>
                    <a:lnTo>
                      <a:pt x="4192" y="2604"/>
                    </a:lnTo>
                    <a:lnTo>
                      <a:pt x="3125" y="3683"/>
                    </a:lnTo>
                    <a:lnTo>
                      <a:pt x="2364" y="3683"/>
                    </a:lnTo>
                    <a:lnTo>
                      <a:pt x="1917" y="3236"/>
                    </a:lnTo>
                    <a:lnTo>
                      <a:pt x="1299" y="3236"/>
                    </a:lnTo>
                    <a:lnTo>
                      <a:pt x="999" y="3536"/>
                    </a:lnTo>
                    <a:lnTo>
                      <a:pt x="0" y="3535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42"/>
              <p:cNvSpPr/>
              <p:nvPr/>
            </p:nvSpPr>
            <p:spPr>
              <a:xfrm>
                <a:off x="2757488" y="1441450"/>
                <a:ext cx="58738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46" extrusionOk="0">
                    <a:moveTo>
                      <a:pt x="73" y="0"/>
                    </a:moveTo>
                    <a:cubicBezTo>
                      <a:pt x="33" y="0"/>
                      <a:pt x="0" y="32"/>
                      <a:pt x="0" y="73"/>
                    </a:cubicBezTo>
                    <a:cubicBezTo>
                      <a:pt x="0" y="113"/>
                      <a:pt x="32" y="146"/>
                      <a:pt x="73" y="146"/>
                    </a:cubicBezTo>
                    <a:cubicBezTo>
                      <a:pt x="113" y="146"/>
                      <a:pt x="146" y="113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42"/>
              <p:cNvSpPr/>
              <p:nvPr/>
            </p:nvSpPr>
            <p:spPr>
              <a:xfrm>
                <a:off x="4337050" y="0"/>
                <a:ext cx="58800" cy="60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8" name="Google Shape;1138;p42"/>
            <p:cNvGrpSpPr/>
            <p:nvPr/>
          </p:nvGrpSpPr>
          <p:grpSpPr>
            <a:xfrm rot="6299881">
              <a:off x="1424035" y="4622272"/>
              <a:ext cx="1017132" cy="1274827"/>
              <a:chOff x="3406775" y="1971675"/>
              <a:chExt cx="946151" cy="1185863"/>
            </a:xfrm>
          </p:grpSpPr>
          <p:sp>
            <p:nvSpPr>
              <p:cNvPr id="1139" name="Google Shape;1139;p42"/>
              <p:cNvSpPr/>
              <p:nvPr/>
            </p:nvSpPr>
            <p:spPr>
              <a:xfrm>
                <a:off x="3435350" y="2001838"/>
                <a:ext cx="884237" cy="1122365"/>
              </a:xfrm>
              <a:custGeom>
                <a:avLst/>
                <a:gdLst/>
                <a:ahLst/>
                <a:cxnLst/>
                <a:rect l="l" t="t" r="r" b="b"/>
                <a:pathLst>
                  <a:path w="2170" h="2754" extrusionOk="0">
                    <a:moveTo>
                      <a:pt x="2170" y="2754"/>
                    </a:moveTo>
                    <a:lnTo>
                      <a:pt x="1376" y="1960"/>
                    </a:lnTo>
                    <a:lnTo>
                      <a:pt x="1006" y="1960"/>
                    </a:lnTo>
                    <a:lnTo>
                      <a:pt x="0" y="95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42"/>
              <p:cNvSpPr/>
              <p:nvPr/>
            </p:nvSpPr>
            <p:spPr>
              <a:xfrm>
                <a:off x="4287838" y="3092450"/>
                <a:ext cx="650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0" extrusionOk="0">
                    <a:moveTo>
                      <a:pt x="132" y="29"/>
                    </a:moveTo>
                    <a:cubicBezTo>
                      <a:pt x="160" y="57"/>
                      <a:pt x="160" y="103"/>
                      <a:pt x="132" y="132"/>
                    </a:cubicBezTo>
                    <a:cubicBezTo>
                      <a:pt x="104" y="160"/>
                      <a:pt x="57" y="160"/>
                      <a:pt x="29" y="132"/>
                    </a:cubicBezTo>
                    <a:cubicBezTo>
                      <a:pt x="0" y="103"/>
                      <a:pt x="0" y="57"/>
                      <a:pt x="29" y="29"/>
                    </a:cubicBezTo>
                    <a:cubicBezTo>
                      <a:pt x="57" y="0"/>
                      <a:pt x="104" y="0"/>
                      <a:pt x="132" y="29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42"/>
              <p:cNvSpPr/>
              <p:nvPr/>
            </p:nvSpPr>
            <p:spPr>
              <a:xfrm>
                <a:off x="3406775" y="1971675"/>
                <a:ext cx="58800" cy="588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2" name="Google Shape;1142;p42"/>
            <p:cNvGrpSpPr/>
            <p:nvPr/>
          </p:nvGrpSpPr>
          <p:grpSpPr>
            <a:xfrm rot="-1800044">
              <a:off x="6178920" y="5236437"/>
              <a:ext cx="2153749" cy="455791"/>
              <a:chOff x="4886735" y="1558927"/>
              <a:chExt cx="2153797" cy="455801"/>
            </a:xfrm>
          </p:grpSpPr>
          <p:sp>
            <p:nvSpPr>
              <p:cNvPr id="1143" name="Google Shape;1143;p42"/>
              <p:cNvSpPr/>
              <p:nvPr/>
            </p:nvSpPr>
            <p:spPr>
              <a:xfrm>
                <a:off x="4919159" y="1591351"/>
                <a:ext cx="2090506" cy="390797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893" extrusionOk="0">
                    <a:moveTo>
                      <a:pt x="0" y="893"/>
                    </a:moveTo>
                    <a:lnTo>
                      <a:pt x="1232" y="893"/>
                    </a:lnTo>
                    <a:lnTo>
                      <a:pt x="2125" y="0"/>
                    </a:lnTo>
                    <a:lnTo>
                      <a:pt x="4768" y="0"/>
                    </a:lnTo>
                  </a:path>
                </a:pathLst>
              </a:custGeom>
              <a:noFill/>
              <a:ln w="9525" cap="rnd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42"/>
              <p:cNvSpPr/>
              <p:nvPr/>
            </p:nvSpPr>
            <p:spPr>
              <a:xfrm>
                <a:off x="4886735" y="1951428"/>
                <a:ext cx="65100" cy="633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42"/>
              <p:cNvSpPr/>
              <p:nvPr/>
            </p:nvSpPr>
            <p:spPr>
              <a:xfrm>
                <a:off x="6977232" y="1558927"/>
                <a:ext cx="63300" cy="651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lerta Stencil"/>
              <a:buNone/>
              <a:defRPr sz="2800">
                <a:solidFill>
                  <a:schemeClr val="dk1"/>
                </a:solidFill>
                <a:latin typeface="Allerta Stencil"/>
                <a:ea typeface="Allerta Stencil"/>
                <a:cs typeface="Allerta Stencil"/>
                <a:sym typeface="Allerta Stenci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sz="18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87" r:id="rId4"/>
    <p:sldLayoutId id="214748368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6"/>
          <p:cNvSpPr/>
          <p:nvPr/>
        </p:nvSpPr>
        <p:spPr>
          <a:xfrm>
            <a:off x="1400975" y="3161380"/>
            <a:ext cx="6342000" cy="4506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214313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57" name="Google Shape;1157;p46"/>
          <p:cNvSpPr txBox="1">
            <a:spLocks noGrp="1"/>
          </p:cNvSpPr>
          <p:nvPr>
            <p:ph type="ctrTitle"/>
          </p:nvPr>
        </p:nvSpPr>
        <p:spPr>
          <a:xfrm>
            <a:off x="486393" y="1188053"/>
            <a:ext cx="8343907" cy="18412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 smtClean="0"/>
              <a:t>Restaurant Management</a:t>
            </a:r>
            <a:endParaRPr sz="5100" dirty="0"/>
          </a:p>
        </p:txBody>
      </p:sp>
      <p:sp>
        <p:nvSpPr>
          <p:cNvPr id="1158" name="Google Shape;1158;p46"/>
          <p:cNvSpPr txBox="1">
            <a:spLocks noGrp="1"/>
          </p:cNvSpPr>
          <p:nvPr>
            <p:ph type="subTitle" idx="1"/>
          </p:nvPr>
        </p:nvSpPr>
        <p:spPr>
          <a:xfrm>
            <a:off x="1756050" y="3147588"/>
            <a:ext cx="5631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Project Of CSE-106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48"/>
          <p:cNvSpPr/>
          <p:nvPr/>
        </p:nvSpPr>
        <p:spPr>
          <a:xfrm>
            <a:off x="4329450" y="618457"/>
            <a:ext cx="789900" cy="70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73" name="Google Shape;1173;p48"/>
          <p:cNvSpPr/>
          <p:nvPr/>
        </p:nvSpPr>
        <p:spPr>
          <a:xfrm>
            <a:off x="4329450" y="1685257"/>
            <a:ext cx="789900" cy="70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74" name="Google Shape;1174;p48"/>
          <p:cNvSpPr/>
          <p:nvPr/>
        </p:nvSpPr>
        <p:spPr>
          <a:xfrm>
            <a:off x="4329450" y="2752057"/>
            <a:ext cx="789900" cy="70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75" name="Google Shape;1175;p48"/>
          <p:cNvSpPr/>
          <p:nvPr/>
        </p:nvSpPr>
        <p:spPr>
          <a:xfrm>
            <a:off x="4329450" y="3818857"/>
            <a:ext cx="789900" cy="7062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  <a:effectLst>
            <a:outerShdw blurRad="142875" algn="bl" rotWithShape="0">
              <a:schemeClr val="l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76" name="Google Shape;1176;p48"/>
          <p:cNvSpPr txBox="1">
            <a:spLocks noGrp="1"/>
          </p:cNvSpPr>
          <p:nvPr>
            <p:ph type="title"/>
          </p:nvPr>
        </p:nvSpPr>
        <p:spPr>
          <a:xfrm>
            <a:off x="4370100" y="689257"/>
            <a:ext cx="7086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78" name="Google Shape;1178;p48"/>
          <p:cNvSpPr txBox="1">
            <a:spLocks noGrp="1"/>
          </p:cNvSpPr>
          <p:nvPr>
            <p:ph type="title" idx="2"/>
          </p:nvPr>
        </p:nvSpPr>
        <p:spPr>
          <a:xfrm>
            <a:off x="4370100" y="1756057"/>
            <a:ext cx="7086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79" name="Google Shape;1179;p48"/>
          <p:cNvSpPr txBox="1">
            <a:spLocks noGrp="1"/>
          </p:cNvSpPr>
          <p:nvPr>
            <p:ph type="subTitle" idx="3"/>
          </p:nvPr>
        </p:nvSpPr>
        <p:spPr>
          <a:xfrm>
            <a:off x="5315616" y="959726"/>
            <a:ext cx="32085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Format of  the </a:t>
            </a:r>
            <a:r>
              <a:rPr lang="en-US" dirty="0" smtClean="0"/>
              <a:t> </a:t>
            </a:r>
            <a:r>
              <a:rPr lang="en-US" dirty="0" smtClean="0"/>
              <a:t>project</a:t>
            </a:r>
            <a:endParaRPr dirty="0"/>
          </a:p>
        </p:txBody>
      </p:sp>
      <p:sp>
        <p:nvSpPr>
          <p:cNvPr id="1180" name="Google Shape;1180;p48"/>
          <p:cNvSpPr txBox="1">
            <a:spLocks noGrp="1"/>
          </p:cNvSpPr>
          <p:nvPr>
            <p:ph type="title" idx="4"/>
          </p:nvPr>
        </p:nvSpPr>
        <p:spPr>
          <a:xfrm>
            <a:off x="4370100" y="2822857"/>
            <a:ext cx="7086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81" name="Google Shape;1181;p48"/>
          <p:cNvSpPr txBox="1">
            <a:spLocks noGrp="1"/>
          </p:cNvSpPr>
          <p:nvPr>
            <p:ph type="subTitle" idx="5"/>
          </p:nvPr>
        </p:nvSpPr>
        <p:spPr>
          <a:xfrm>
            <a:off x="5315616" y="2026515"/>
            <a:ext cx="32085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Using syntax in c</a:t>
            </a:r>
            <a:endParaRPr dirty="0"/>
          </a:p>
        </p:txBody>
      </p:sp>
      <p:sp>
        <p:nvSpPr>
          <p:cNvPr id="1182" name="Google Shape;1182;p48"/>
          <p:cNvSpPr txBox="1">
            <a:spLocks noGrp="1"/>
          </p:cNvSpPr>
          <p:nvPr>
            <p:ph type="title" idx="6"/>
          </p:nvPr>
        </p:nvSpPr>
        <p:spPr>
          <a:xfrm>
            <a:off x="4370100" y="3889657"/>
            <a:ext cx="708600" cy="5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83" name="Google Shape;1183;p48"/>
          <p:cNvSpPr txBox="1">
            <a:spLocks noGrp="1"/>
          </p:cNvSpPr>
          <p:nvPr>
            <p:ph type="subTitle" idx="7"/>
          </p:nvPr>
        </p:nvSpPr>
        <p:spPr>
          <a:xfrm>
            <a:off x="5406568" y="3149257"/>
            <a:ext cx="32085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Discussion about the project</a:t>
            </a:r>
            <a:endParaRPr dirty="0"/>
          </a:p>
        </p:txBody>
      </p:sp>
      <p:sp>
        <p:nvSpPr>
          <p:cNvPr id="1184" name="Google Shape;1184;p48"/>
          <p:cNvSpPr txBox="1">
            <a:spLocks noGrp="1"/>
          </p:cNvSpPr>
          <p:nvPr>
            <p:ph type="title" idx="8"/>
          </p:nvPr>
        </p:nvSpPr>
        <p:spPr>
          <a:xfrm>
            <a:off x="1126100" y="1929450"/>
            <a:ext cx="2683800" cy="12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186" name="Google Shape;1186;p48"/>
          <p:cNvSpPr txBox="1">
            <a:spLocks noGrp="1"/>
          </p:cNvSpPr>
          <p:nvPr>
            <p:ph type="subTitle" idx="13"/>
          </p:nvPr>
        </p:nvSpPr>
        <p:spPr>
          <a:xfrm>
            <a:off x="5315616" y="618457"/>
            <a:ext cx="32085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87" name="Google Shape;1187;p48"/>
          <p:cNvSpPr txBox="1">
            <a:spLocks noGrp="1"/>
          </p:cNvSpPr>
          <p:nvPr>
            <p:ph type="subTitle" idx="14"/>
          </p:nvPr>
        </p:nvSpPr>
        <p:spPr>
          <a:xfrm>
            <a:off x="5315616" y="1685257"/>
            <a:ext cx="32085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1188" name="Google Shape;1188;p48"/>
          <p:cNvSpPr txBox="1">
            <a:spLocks noGrp="1"/>
          </p:cNvSpPr>
          <p:nvPr>
            <p:ph type="subTitle" idx="15"/>
          </p:nvPr>
        </p:nvSpPr>
        <p:spPr>
          <a:xfrm>
            <a:off x="5406568" y="2752057"/>
            <a:ext cx="32085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About Project</a:t>
            </a:r>
            <a:endParaRPr dirty="0"/>
          </a:p>
        </p:txBody>
      </p:sp>
      <p:sp>
        <p:nvSpPr>
          <p:cNvPr id="17" name="Google Shape;1188;p48"/>
          <p:cNvSpPr txBox="1">
            <a:spLocks noGrp="1"/>
          </p:cNvSpPr>
          <p:nvPr>
            <p:ph type="subTitle" idx="15"/>
          </p:nvPr>
        </p:nvSpPr>
        <p:spPr>
          <a:xfrm>
            <a:off x="5315616" y="3818846"/>
            <a:ext cx="3208500" cy="33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PRACTICAL LEARNING</a:t>
            </a:r>
            <a:endParaRPr lang="en-US" dirty="0">
              <a:effectLst/>
            </a:endParaRPr>
          </a:p>
        </p:txBody>
      </p:sp>
      <p:sp>
        <p:nvSpPr>
          <p:cNvPr id="20" name="Google Shape;1183;p48"/>
          <p:cNvSpPr txBox="1">
            <a:spLocks noGrp="1"/>
          </p:cNvSpPr>
          <p:nvPr>
            <p:ph type="subTitle" idx="7"/>
          </p:nvPr>
        </p:nvSpPr>
        <p:spPr>
          <a:xfrm>
            <a:off x="5406568" y="4216057"/>
            <a:ext cx="3208500" cy="47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Visualization of the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4460" y="77109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22978" y="217101"/>
            <a:ext cx="4640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FFFFFF"/>
                </a:solidFill>
                <a:latin typeface="Allerta Stencil"/>
                <a:sym typeface="Allerta Stencil"/>
              </a:rPr>
              <a:t>Introduction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955343" y="1147279"/>
            <a:ext cx="6428096" cy="3776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96" dirty="0">
                <a:solidFill>
                  <a:schemeClr val="tx1"/>
                </a:solidFill>
                <a:latin typeface="Times New Roman" panose="02020603050405020304" pitchFamily="18" charset="0"/>
              </a:rPr>
              <a:t>The name of our project is restaurant management. In this project can do  anything to do in </a:t>
            </a:r>
            <a:r>
              <a:rPr lang="en-US" sz="1596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restaurant.</a:t>
            </a:r>
          </a:p>
          <a:p>
            <a:endParaRPr lang="en-US" sz="1596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1596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We are using C Programming language for this project </a:t>
            </a:r>
          </a:p>
          <a:p>
            <a:r>
              <a:rPr lang="en-US" sz="1596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Syntax requirements –</a:t>
            </a:r>
          </a:p>
          <a:p>
            <a:endParaRPr lang="en-US" sz="1596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96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Loop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96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String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96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Structure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96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Link list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96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Array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96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Function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596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Switch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596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1596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6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7761" y="1869743"/>
            <a:ext cx="5165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chemeClr val="tx1"/>
                </a:solidFill>
                <a:latin typeface="Allerta Stencil" panose="020B0604020202020204" charset="0"/>
              </a:rPr>
              <a:t>About Project </a:t>
            </a:r>
            <a:endParaRPr lang="en-US" sz="5400" dirty="0">
              <a:solidFill>
                <a:schemeClr val="tx1"/>
              </a:solidFill>
              <a:latin typeface="Allerta Stenci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5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9147" y="1351128"/>
            <a:ext cx="59234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1"/>
                </a:solidFill>
                <a:latin typeface="Allerta Stencil" panose="020B0604020202020204" charset="0"/>
              </a:rPr>
              <a:t>RUN THE PROJECT </a:t>
            </a:r>
          </a:p>
          <a:p>
            <a:pPr algn="ctr"/>
            <a:r>
              <a:rPr lang="en-US" sz="4800" dirty="0" smtClean="0">
                <a:solidFill>
                  <a:schemeClr val="tx1"/>
                </a:solidFill>
                <a:latin typeface="Allerta Stencil" panose="020B0604020202020204" charset="0"/>
              </a:rPr>
              <a:t>IN</a:t>
            </a:r>
          </a:p>
          <a:p>
            <a:pPr algn="ctr"/>
            <a:r>
              <a:rPr lang="en-US" sz="4800" dirty="0" smtClean="0">
                <a:solidFill>
                  <a:schemeClr val="tx1"/>
                </a:solidFill>
                <a:latin typeface="Allerta Stencil" panose="020B0604020202020204" charset="0"/>
              </a:rPr>
              <a:t> VS CODE….</a:t>
            </a:r>
            <a:endParaRPr lang="en-US" sz="4800" dirty="0">
              <a:solidFill>
                <a:schemeClr val="tx1"/>
              </a:solidFill>
              <a:latin typeface="Allerta Stenci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0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0717" y="1726442"/>
            <a:ext cx="3975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smtClean="0">
                <a:solidFill>
                  <a:schemeClr val="tx1"/>
                </a:solidFill>
                <a:latin typeface="Allerta Stencil" panose="020B0604020202020204" charset="0"/>
              </a:rPr>
              <a:t>Solutio</a:t>
            </a:r>
            <a:r>
              <a:rPr lang="en-US" sz="7200" dirty="0">
                <a:solidFill>
                  <a:schemeClr val="tx1"/>
                </a:solidFill>
                <a:latin typeface="Allerta Stencil" panose="020B060402020202020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728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1" y="1903862"/>
            <a:ext cx="48189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>
                <a:solidFill>
                  <a:schemeClr val="tx1"/>
                </a:solidFill>
                <a:latin typeface="Allerta Stencil" panose="020B0604020202020204" charset="0"/>
              </a:rPr>
              <a:t>Thank you </a:t>
            </a:r>
            <a:endParaRPr lang="en-US" sz="6600" dirty="0">
              <a:solidFill>
                <a:schemeClr val="tx1"/>
              </a:solidFill>
              <a:latin typeface="Allerta Stencil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51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ineering Major for College: Civil Engineering by Slidesgo">
  <a:themeElements>
    <a:clrScheme name="Simple Light">
      <a:dk1>
        <a:srgbClr val="FFFFFF"/>
      </a:dk1>
      <a:lt1>
        <a:srgbClr val="1B1B21"/>
      </a:lt1>
      <a:dk2>
        <a:srgbClr val="FFBD33"/>
      </a:dk2>
      <a:lt2>
        <a:srgbClr val="60BBF5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91</Words>
  <Application>Microsoft Office PowerPoint</Application>
  <PresentationFormat>On-screen Show (16:9)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Allerta Stencil</vt:lpstr>
      <vt:lpstr>Assistant</vt:lpstr>
      <vt:lpstr>Calibri</vt:lpstr>
      <vt:lpstr>Arial</vt:lpstr>
      <vt:lpstr>Wingdings</vt:lpstr>
      <vt:lpstr>Times New Roman</vt:lpstr>
      <vt:lpstr>Engineering Major for College: Civil Engineering by Slidesgo</vt:lpstr>
      <vt:lpstr>Restaurant Management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Management</dc:title>
  <dc:creator>Rafi kabir</dc:creator>
  <cp:lastModifiedBy>Rafi kabir</cp:lastModifiedBy>
  <cp:revision>10</cp:revision>
  <dcterms:modified xsi:type="dcterms:W3CDTF">2023-01-13T12:26:02Z</dcterms:modified>
</cp:coreProperties>
</file>