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2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1B8D89-B0FF-4F6E-A9FA-968052466C6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49F7-B0AF-43BA-918C-6D856AF80E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1B8D89-B0FF-4F6E-A9FA-968052466C6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49F7-B0AF-43BA-918C-6D856AF80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1B8D89-B0FF-4F6E-A9FA-968052466C6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49F7-B0AF-43BA-918C-6D856AF80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1B8D89-B0FF-4F6E-A9FA-968052466C6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49F7-B0AF-43BA-918C-6D856AF80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1B8D89-B0FF-4F6E-A9FA-968052466C6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49F7-B0AF-43BA-918C-6D856AF80E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1B8D89-B0FF-4F6E-A9FA-968052466C6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49F7-B0AF-43BA-918C-6D856AF80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1B8D89-B0FF-4F6E-A9FA-968052466C6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49F7-B0AF-43BA-918C-6D856AF80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1B8D89-B0FF-4F6E-A9FA-968052466C6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49F7-B0AF-43BA-918C-6D856AF80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1B8D89-B0FF-4F6E-A9FA-968052466C6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49F7-B0AF-43BA-918C-6D856AF80E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1B8D89-B0FF-4F6E-A9FA-968052466C6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49F7-B0AF-43BA-918C-6D856AF80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1B8D89-B0FF-4F6E-A9FA-968052466C6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49F7-B0AF-43BA-918C-6D856AF80E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01B8D89-B0FF-4F6E-A9FA-968052466C6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61649F7-B0AF-43BA-918C-6D856AF80E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92375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Welcome To </a:t>
            </a:r>
            <a:r>
              <a:rPr lang="en-US" dirty="0" smtClean="0">
                <a:latin typeface="Berlin Sans FB" panose="020E0602020502020306" pitchFamily="34" charset="0"/>
              </a:rPr>
              <a:t>My </a:t>
            </a:r>
            <a:r>
              <a:rPr lang="en-US" dirty="0" smtClean="0">
                <a:latin typeface="Berlin Sans FB" panose="020E0602020502020306" pitchFamily="34" charset="0"/>
              </a:rPr>
              <a:t>Presentation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3810000"/>
            <a:ext cx="6400800" cy="1752600"/>
          </a:xfrm>
        </p:spPr>
        <p:txBody>
          <a:bodyPr/>
          <a:lstStyle/>
          <a:p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Software Development-1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3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Before modified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6354"/>
            <a:ext cx="9144000" cy="479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0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After modified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2945"/>
            <a:ext cx="9144000" cy="477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3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Important Feature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use id number to identify of an employee for avoiding the bug for same name of any two employees. For this a user must maintain the id number separately for each employee.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3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5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That’s all of </a:t>
            </a:r>
            <a:r>
              <a:rPr lang="en-US" dirty="0" smtClean="0"/>
              <a:t>my </a:t>
            </a:r>
            <a:r>
              <a:rPr lang="en-US" dirty="0" smtClean="0"/>
              <a:t>software. </a:t>
            </a:r>
            <a:r>
              <a:rPr lang="en-US" dirty="0" smtClean="0"/>
              <a:t>I am </a:t>
            </a:r>
            <a:r>
              <a:rPr lang="en-US" dirty="0" smtClean="0"/>
              <a:t>determinant that </a:t>
            </a:r>
            <a:r>
              <a:rPr lang="en-US" dirty="0" smtClean="0"/>
              <a:t>I </a:t>
            </a:r>
            <a:r>
              <a:rPr lang="en-US" dirty="0" smtClean="0"/>
              <a:t>can make this software more useful and up to date according to changing need of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80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Programming With C   By Byron Gottfried</a:t>
            </a:r>
          </a:p>
          <a:p>
            <a:r>
              <a:rPr lang="en-US" sz="2400" dirty="0" smtClean="0"/>
              <a:t>Teach Yourself C          By Herbert </a:t>
            </a:r>
            <a:r>
              <a:rPr lang="en-US" sz="2400" dirty="0" err="1" smtClean="0"/>
              <a:t>Schildt</a:t>
            </a:r>
            <a:endParaRPr lang="en-US" sz="2400" dirty="0" smtClean="0"/>
          </a:p>
          <a:p>
            <a:r>
              <a:rPr lang="en-US" sz="2400" dirty="0" smtClean="0"/>
              <a:t>Guider                        By Senior Students &amp; Teachers</a:t>
            </a:r>
          </a:p>
          <a:p>
            <a:r>
              <a:rPr lang="en-US" sz="2400" dirty="0" smtClean="0"/>
              <a:t>Google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591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098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Project on Employee Record System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Project Supervisor: 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</a:rPr>
              <a:t>Ahmed </a:t>
            </a:r>
            <a:r>
              <a:rPr lang="en-US" sz="3600" dirty="0" err="1" smtClean="0">
                <a:solidFill>
                  <a:schemeClr val="accent5">
                    <a:lumMod val="50000"/>
                  </a:schemeClr>
                </a:solidFill>
              </a:rPr>
              <a:t>Shoeb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</a:rPr>
              <a:t> Al Hasan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3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My </a:t>
            </a:r>
            <a:r>
              <a:rPr lang="en-US" dirty="0" smtClean="0"/>
              <a:t>project on employee record system. It is a core software in every institution for handling the problem of storing the information, calculation the salary including bonus, address &amp; other required information of the employees. The software is based on C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6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about our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need some knowledge to operate this</a:t>
            </a:r>
          </a:p>
          <a:p>
            <a:r>
              <a:rPr lang="en-US" dirty="0" smtClean="0"/>
              <a:t>Very fast and accurate</a:t>
            </a:r>
          </a:p>
          <a:p>
            <a:r>
              <a:rPr lang="en-US" dirty="0" smtClean="0"/>
              <a:t>Password protected</a:t>
            </a:r>
          </a:p>
          <a:p>
            <a:r>
              <a:rPr lang="en-US" dirty="0" smtClean="0"/>
              <a:t>Saves time</a:t>
            </a:r>
          </a:p>
          <a:p>
            <a:r>
              <a:rPr lang="en-US" dirty="0" smtClean="0"/>
              <a:t>Can be updated according to the changing need of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system provides the users a strong security system as it is password </a:t>
            </a:r>
            <a:r>
              <a:rPr lang="en-US" sz="2400" dirty="0" smtClean="0"/>
              <a:t>protected. It will work only when it get the correct password. In other case it will not work. We provide the password in this software is </a:t>
            </a:r>
            <a:r>
              <a:rPr lang="en-US" sz="2800" dirty="0" smtClean="0"/>
              <a:t>“bubt293”</a:t>
            </a:r>
            <a:r>
              <a:rPr lang="en-US" sz="2400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7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If the password is wrong it will not work.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816"/>
            <a:ext cx="9144000" cy="480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program is simple enough to handle. All required feature is added in the main menu. A user can make his/her choice easily from the options.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478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0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program is accurate in the case of data input and other calculation. We can store and modify any data at any time efficiently. A  closer look adding data is showing below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658"/>
            <a:ext cx="9144000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All employee records is showing below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754"/>
            <a:ext cx="9144000" cy="479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339</TotalTime>
  <Words>305</Words>
  <Application>Microsoft Office PowerPoint</Application>
  <PresentationFormat>On-screen Show (4:3)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Berlin Sans FB</vt:lpstr>
      <vt:lpstr>Gill Sans MT</vt:lpstr>
      <vt:lpstr>Verdana</vt:lpstr>
      <vt:lpstr>Wingdings 2</vt:lpstr>
      <vt:lpstr>Solstice</vt:lpstr>
      <vt:lpstr>Welcome To My Presentation</vt:lpstr>
      <vt:lpstr>A Project on Employee Record System  Project Supervisor: Ahmed Shoeb Al Hasan  </vt:lpstr>
      <vt:lpstr>Introduction</vt:lpstr>
      <vt:lpstr>Information about our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Important Feature </vt:lpstr>
      <vt:lpstr>Thank you</vt:lpstr>
      <vt:lpstr>References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</dc:title>
  <dc:creator>ismail - [2010]</dc:creator>
  <cp:lastModifiedBy>tajul islam</cp:lastModifiedBy>
  <cp:revision>45</cp:revision>
  <dcterms:created xsi:type="dcterms:W3CDTF">2016-04-13T19:06:17Z</dcterms:created>
  <dcterms:modified xsi:type="dcterms:W3CDTF">2019-05-04T23:20:21Z</dcterms:modified>
</cp:coreProperties>
</file>