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81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73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67D730-1300-472C-A9E6-16D437A4C1A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A8A0B8-1729-4087-8AB2-97301BB2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40BF-CF2F-4253-A019-11E94604D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BPMN </a:t>
            </a:r>
            <a:r>
              <a:rPr lang="en-US" dirty="0" err="1"/>
              <a:t>Peremajaan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B9C0-78EF-41B8-8158-058836ECA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Badan </a:t>
            </a:r>
            <a:r>
              <a:rPr lang="en-US" dirty="0" err="1"/>
              <a:t>Kepegawaian</a:t>
            </a:r>
            <a:r>
              <a:rPr lang="en-US" dirty="0"/>
              <a:t> Negara</a:t>
            </a:r>
          </a:p>
        </p:txBody>
      </p:sp>
    </p:spTree>
    <p:extLst>
      <p:ext uri="{BB962C8B-B14F-4D97-AF65-F5344CB8AC3E}">
        <p14:creationId xmlns:p14="http://schemas.microsoft.com/office/powerpoint/2010/main" val="90679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2696-85BE-4633-8983-D5E87BB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3F0A1-17F4-4F57-B9EE-B35D0104E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872870" cy="6858001"/>
          </a:xfrm>
        </p:spPr>
      </p:pic>
    </p:spTree>
    <p:extLst>
      <p:ext uri="{BB962C8B-B14F-4D97-AF65-F5344CB8AC3E}">
        <p14:creationId xmlns:p14="http://schemas.microsoft.com/office/powerpoint/2010/main" val="326566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4E4A-B628-4E3E-9578-BAD0C85F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D71CE-BE62-458F-A366-9A4DA6E0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58399" cy="6858000"/>
          </a:xfrm>
        </p:spPr>
      </p:pic>
    </p:spTree>
    <p:extLst>
      <p:ext uri="{BB962C8B-B14F-4D97-AF65-F5344CB8AC3E}">
        <p14:creationId xmlns:p14="http://schemas.microsoft.com/office/powerpoint/2010/main" val="257949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4911-0A8D-401F-A6C6-F561F256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5376B-80D9-4C92-BADD-DC700863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01616" cy="6858000"/>
          </a:xfrm>
        </p:spPr>
      </p:pic>
    </p:spTree>
    <p:extLst>
      <p:ext uri="{BB962C8B-B14F-4D97-AF65-F5344CB8AC3E}">
        <p14:creationId xmlns:p14="http://schemas.microsoft.com/office/powerpoint/2010/main" val="44285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C440-9FEF-4E65-8CF7-B19CC59E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6F31D-8028-408E-BF6B-0C48C9BE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90922" cy="6858000"/>
          </a:xfrm>
        </p:spPr>
      </p:pic>
    </p:spTree>
    <p:extLst>
      <p:ext uri="{BB962C8B-B14F-4D97-AF65-F5344CB8AC3E}">
        <p14:creationId xmlns:p14="http://schemas.microsoft.com/office/powerpoint/2010/main" val="412776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8E23-0112-4B9A-9DF3-43A1CC9F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B8155-9E3F-4240-ACFC-7BF0E1E7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55965" cy="6858000"/>
          </a:xfrm>
        </p:spPr>
      </p:pic>
    </p:spTree>
    <p:extLst>
      <p:ext uri="{BB962C8B-B14F-4D97-AF65-F5344CB8AC3E}">
        <p14:creationId xmlns:p14="http://schemas.microsoft.com/office/powerpoint/2010/main" val="145359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DE09-4145-4794-B6BF-8CB98888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42C10-4766-48E6-8555-EE3198140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3687" cy="6858000"/>
          </a:xfrm>
        </p:spPr>
      </p:pic>
    </p:spTree>
    <p:extLst>
      <p:ext uri="{BB962C8B-B14F-4D97-AF65-F5344CB8AC3E}">
        <p14:creationId xmlns:p14="http://schemas.microsoft.com/office/powerpoint/2010/main" val="167116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2CBD-0160-4DC5-859F-00562D5C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CDF3C-904F-469C-A8B0-0D0EC997C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01615" cy="6858000"/>
          </a:xfrm>
        </p:spPr>
      </p:pic>
    </p:spTree>
    <p:extLst>
      <p:ext uri="{BB962C8B-B14F-4D97-AF65-F5344CB8AC3E}">
        <p14:creationId xmlns:p14="http://schemas.microsoft.com/office/powerpoint/2010/main" val="381960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E26C-4854-4986-B8A1-C76B7783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61336-C8BD-46BB-BA52-840005187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01615" cy="6858000"/>
          </a:xfrm>
        </p:spPr>
      </p:pic>
    </p:spTree>
    <p:extLst>
      <p:ext uri="{BB962C8B-B14F-4D97-AF65-F5344CB8AC3E}">
        <p14:creationId xmlns:p14="http://schemas.microsoft.com/office/powerpoint/2010/main" val="70352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35E9-5082-4105-8AEC-AC96019D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6DF93-54F1-45C5-80C0-D7D9B68F4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201616" cy="6858000"/>
          </a:xfrm>
        </p:spPr>
      </p:pic>
    </p:spTree>
    <p:extLst>
      <p:ext uri="{BB962C8B-B14F-4D97-AF65-F5344CB8AC3E}">
        <p14:creationId xmlns:p14="http://schemas.microsoft.com/office/powerpoint/2010/main" val="29767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19EE-34EA-48E6-8117-A0801B3D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DFD31-B1D0-482D-B823-245FD835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01615" cy="6858000"/>
          </a:xfrm>
        </p:spPr>
      </p:pic>
    </p:spTree>
    <p:extLst>
      <p:ext uri="{BB962C8B-B14F-4D97-AF65-F5344CB8AC3E}">
        <p14:creationId xmlns:p14="http://schemas.microsoft.com/office/powerpoint/2010/main" val="83461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AD217-5E07-48F2-8DE0-6521AB9A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253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7EA5B5-7ABF-4B52-A1A7-67A7AD149CA9}"/>
              </a:ext>
            </a:extLst>
          </p:cNvPr>
          <p:cNvSpPr/>
          <p:nvPr/>
        </p:nvSpPr>
        <p:spPr>
          <a:xfrm>
            <a:off x="9483967" y="197630"/>
            <a:ext cx="23150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128270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B639-746B-4D16-8FB2-90820D79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C48B8-C4BE-45D3-98D6-541B6C163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01615" cy="6858000"/>
          </a:xfrm>
        </p:spPr>
      </p:pic>
    </p:spTree>
    <p:extLst>
      <p:ext uri="{BB962C8B-B14F-4D97-AF65-F5344CB8AC3E}">
        <p14:creationId xmlns:p14="http://schemas.microsoft.com/office/powerpoint/2010/main" val="419522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2848-D437-42F5-A60B-E93BE29A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6BF85-D7FD-4E8B-B9B4-7E8EE7339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01616" cy="6858000"/>
          </a:xfrm>
        </p:spPr>
      </p:pic>
    </p:spTree>
    <p:extLst>
      <p:ext uri="{BB962C8B-B14F-4D97-AF65-F5344CB8AC3E}">
        <p14:creationId xmlns:p14="http://schemas.microsoft.com/office/powerpoint/2010/main" val="6734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543E-028C-4B1E-996B-3F76922C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30FA9-5CA3-49E6-B21B-1CAF79295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41496" cy="6858000"/>
          </a:xfrm>
        </p:spPr>
      </p:pic>
    </p:spTree>
    <p:extLst>
      <p:ext uri="{BB962C8B-B14F-4D97-AF65-F5344CB8AC3E}">
        <p14:creationId xmlns:p14="http://schemas.microsoft.com/office/powerpoint/2010/main" val="17538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DF67-E942-4C8D-B033-E1BE9830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238D8-EC06-4624-84DD-8A1E24CA5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0" y="221974"/>
            <a:ext cx="10058400" cy="641405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D5C3B4-E7F7-455D-8856-9186C2C46451}"/>
              </a:ext>
            </a:extLst>
          </p:cNvPr>
          <p:cNvSpPr/>
          <p:nvPr/>
        </p:nvSpPr>
        <p:spPr>
          <a:xfrm>
            <a:off x="10247023" y="257873"/>
            <a:ext cx="18549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LEVEL1</a:t>
            </a:r>
          </a:p>
        </p:txBody>
      </p:sp>
    </p:spTree>
    <p:extLst>
      <p:ext uri="{BB962C8B-B14F-4D97-AF65-F5344CB8AC3E}">
        <p14:creationId xmlns:p14="http://schemas.microsoft.com/office/powerpoint/2010/main" val="338836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756E-4738-4DAA-BFEE-BDE81621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03F60-0779-4FCA-AB17-57B98008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7" y="251792"/>
            <a:ext cx="10217425" cy="644704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221EA5-6A60-4328-9C64-99FC2BC253C0}"/>
              </a:ext>
            </a:extLst>
          </p:cNvPr>
          <p:cNvSpPr/>
          <p:nvPr/>
        </p:nvSpPr>
        <p:spPr>
          <a:xfrm>
            <a:off x="10217422" y="257873"/>
            <a:ext cx="20342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LEVEL1</a:t>
            </a:r>
          </a:p>
        </p:txBody>
      </p:sp>
    </p:spTree>
    <p:extLst>
      <p:ext uri="{BB962C8B-B14F-4D97-AF65-F5344CB8AC3E}">
        <p14:creationId xmlns:p14="http://schemas.microsoft.com/office/powerpoint/2010/main" val="11958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3282-B89B-4914-B87B-53742D1D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0D269-5DEC-4E9D-BD19-C19EC5E7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69217" cy="6665843"/>
          </a:xfrm>
        </p:spPr>
      </p:pic>
    </p:spTree>
    <p:extLst>
      <p:ext uri="{BB962C8B-B14F-4D97-AF65-F5344CB8AC3E}">
        <p14:creationId xmlns:p14="http://schemas.microsoft.com/office/powerpoint/2010/main" val="52901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AD6B-1672-499E-BAF2-0E8BCEF8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34B11-3FB4-427D-B331-454C03E3D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0" y="225287"/>
            <a:ext cx="9790798" cy="6387547"/>
          </a:xfrm>
        </p:spPr>
      </p:pic>
    </p:spTree>
    <p:extLst>
      <p:ext uri="{BB962C8B-B14F-4D97-AF65-F5344CB8AC3E}">
        <p14:creationId xmlns:p14="http://schemas.microsoft.com/office/powerpoint/2010/main" val="45425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ABE2-4345-4638-B77B-E22CFF65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3A1E0-DAE6-43BA-8FF8-13EE683B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85998" cy="6858000"/>
          </a:xfrm>
        </p:spPr>
      </p:pic>
    </p:spTree>
    <p:extLst>
      <p:ext uri="{BB962C8B-B14F-4D97-AF65-F5344CB8AC3E}">
        <p14:creationId xmlns:p14="http://schemas.microsoft.com/office/powerpoint/2010/main" val="427765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C9C8-8AA7-42A6-B31B-38075B5D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96621-5416-4E8B-95CD-84B71A17C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09043" cy="6639339"/>
          </a:xfrm>
        </p:spPr>
      </p:pic>
    </p:spTree>
    <p:extLst>
      <p:ext uri="{BB962C8B-B14F-4D97-AF65-F5344CB8AC3E}">
        <p14:creationId xmlns:p14="http://schemas.microsoft.com/office/powerpoint/2010/main" val="183566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863E-3FF7-45FB-8C99-827850F5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F58F9-F2E6-4FC6-B7A4-C63934DE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55965" cy="6858000"/>
          </a:xfrm>
        </p:spPr>
      </p:pic>
    </p:spTree>
    <p:extLst>
      <p:ext uri="{BB962C8B-B14F-4D97-AF65-F5344CB8AC3E}">
        <p14:creationId xmlns:p14="http://schemas.microsoft.com/office/powerpoint/2010/main" val="3221268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</TotalTime>
  <Words>10</Words>
  <Application>Microsoft Office PowerPoint</Application>
  <PresentationFormat>Widescreen</PresentationFormat>
  <Paragraphs>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Garamond</vt:lpstr>
      <vt:lpstr>Savon</vt:lpstr>
      <vt:lpstr>BPMN Peremajaan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Peremajaan data</dc:title>
  <dc:creator>Acit</dc:creator>
  <cp:lastModifiedBy>Acit</cp:lastModifiedBy>
  <cp:revision>3</cp:revision>
  <dcterms:created xsi:type="dcterms:W3CDTF">2019-12-02T01:04:54Z</dcterms:created>
  <dcterms:modified xsi:type="dcterms:W3CDTF">2019-12-02T01:25:35Z</dcterms:modified>
</cp:coreProperties>
</file>