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B2E03C-E0BB-5E43-BE02-8CCC707348DB}">
          <p14:sldIdLst>
            <p14:sldId id="256"/>
          </p14:sldIdLst>
        </p14:section>
        <p14:section name="Untitled Section" id="{40DE55D3-6D30-A14B-8D00-671BAA0E99E1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Data </a:t>
            </a:r>
            <a:r>
              <a:rPr lang="en-US" dirty="0" err="1" smtClean="0"/>
              <a:t>jpa</a:t>
            </a:r>
            <a:r>
              <a:rPr lang="en-US" dirty="0" smtClean="0"/>
              <a:t> basic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Rezwan Shahid (Rafi)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9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73212"/>
          </a:xfrm>
        </p:spPr>
        <p:txBody>
          <a:bodyPr>
            <a:normAutofit/>
          </a:bodyPr>
          <a:lstStyle/>
          <a:p>
            <a:r>
              <a:rPr lang="en-US" dirty="0" smtClean="0"/>
              <a:t>Entity object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3774" y="1964724"/>
            <a:ext cx="10363826" cy="3826476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 smtClean="0"/>
              <a:t>public class player {</a:t>
            </a:r>
          </a:p>
          <a:p>
            <a:pPr marL="0" indent="0">
              <a:buNone/>
            </a:pPr>
            <a:r>
              <a:rPr lang="en-US" cap="none" dirty="0" smtClean="0"/>
              <a:t>    private String </a:t>
            </a:r>
            <a:r>
              <a:rPr lang="en-US" cap="none" dirty="0" err="1" smtClean="0"/>
              <a:t>firstName</a:t>
            </a:r>
            <a:r>
              <a:rPr lang="en-US" cap="none" dirty="0" smtClean="0"/>
              <a:t>;</a:t>
            </a:r>
          </a:p>
          <a:p>
            <a:pPr marL="0" indent="0">
              <a:buNone/>
            </a:pPr>
            <a:r>
              <a:rPr lang="en-US" cap="none" dirty="0" smtClean="0"/>
              <a:t>    private String </a:t>
            </a:r>
            <a:r>
              <a:rPr lang="en-US" cap="none" dirty="0" err="1" smtClean="0"/>
              <a:t>lastName</a:t>
            </a:r>
            <a:r>
              <a:rPr lang="en-US" cap="none" dirty="0" smtClean="0"/>
              <a:t>;    </a:t>
            </a:r>
          </a:p>
          <a:p>
            <a:pPr marL="0" indent="0">
              <a:buNone/>
            </a:pPr>
            <a:r>
              <a:rPr lang="en-US" cap="none" dirty="0"/>
              <a:t> </a:t>
            </a:r>
            <a:r>
              <a:rPr lang="en-US" cap="none" dirty="0" smtClean="0"/>
              <a:t>   // getters and setters</a:t>
            </a:r>
          </a:p>
          <a:p>
            <a:pPr marL="0" indent="0">
              <a:buNone/>
            </a:pPr>
            <a:r>
              <a:rPr lang="en-US" cap="none" dirty="0" smtClean="0"/>
              <a:t>}</a:t>
            </a:r>
          </a:p>
          <a:p>
            <a:pPr marL="0" indent="0">
              <a:buNone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53105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4812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access object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77080"/>
            <a:ext cx="10363826" cy="3814119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 smtClean="0"/>
              <a:t>public Interface </a:t>
            </a:r>
            <a:r>
              <a:rPr lang="en-US" cap="none" dirty="0" err="1" smtClean="0"/>
              <a:t>PlayerDAO</a:t>
            </a:r>
            <a:r>
              <a:rPr lang="en-US" cap="none" dirty="0" smtClean="0"/>
              <a:t> {</a:t>
            </a:r>
          </a:p>
          <a:p>
            <a:pPr marL="0" indent="0">
              <a:buNone/>
            </a:pPr>
            <a:r>
              <a:rPr lang="en-US" cap="none" dirty="0" smtClean="0"/>
              <a:t>   </a:t>
            </a:r>
            <a:r>
              <a:rPr lang="en-US" cap="none" dirty="0" err="1" smtClean="0"/>
              <a:t>boolean</a:t>
            </a:r>
            <a:r>
              <a:rPr lang="en-US" cap="none" dirty="0" smtClean="0"/>
              <a:t> save(</a:t>
            </a:r>
            <a:r>
              <a:rPr lang="en-US" cap="none" dirty="0"/>
              <a:t>Player</a:t>
            </a:r>
            <a:r>
              <a:rPr lang="en-US" cap="none" dirty="0" smtClean="0"/>
              <a:t> player);</a:t>
            </a:r>
          </a:p>
          <a:p>
            <a:pPr marL="0" indent="0">
              <a:buNone/>
            </a:pPr>
            <a:r>
              <a:rPr lang="en-US" cap="none" dirty="0" smtClean="0"/>
              <a:t>   </a:t>
            </a:r>
            <a:r>
              <a:rPr lang="en-US" cap="none" dirty="0" err="1" smtClean="0"/>
              <a:t>boolean</a:t>
            </a:r>
            <a:r>
              <a:rPr lang="en-US" cap="none" dirty="0" smtClean="0"/>
              <a:t> update(</a:t>
            </a:r>
            <a:r>
              <a:rPr lang="en-US" cap="none" dirty="0"/>
              <a:t>Player</a:t>
            </a:r>
            <a:r>
              <a:rPr lang="en-US" cap="none" dirty="0" smtClean="0"/>
              <a:t> player);</a:t>
            </a:r>
          </a:p>
          <a:p>
            <a:pPr marL="0" indent="0">
              <a:buNone/>
            </a:pPr>
            <a:r>
              <a:rPr lang="en-US" cap="none" dirty="0" smtClean="0"/>
              <a:t>   List&lt;Player&gt; </a:t>
            </a:r>
            <a:r>
              <a:rPr lang="en-US" cap="none" dirty="0" err="1" smtClean="0"/>
              <a:t>findPlayerByfirstName</a:t>
            </a:r>
            <a:r>
              <a:rPr lang="en-US" cap="none" dirty="0" smtClean="0"/>
              <a:t>(String </a:t>
            </a:r>
            <a:r>
              <a:rPr lang="en-US" cap="none" dirty="0" err="1" smtClean="0"/>
              <a:t>firstName</a:t>
            </a:r>
            <a:r>
              <a:rPr lang="en-US" cap="none" dirty="0" smtClean="0"/>
              <a:t>);</a:t>
            </a:r>
          </a:p>
          <a:p>
            <a:pPr marL="0" indent="0">
              <a:buNone/>
            </a:pPr>
            <a:r>
              <a:rPr lang="en-US" cap="none" dirty="0" smtClean="0"/>
              <a:t>   </a:t>
            </a:r>
            <a:r>
              <a:rPr lang="en-US" cap="none" dirty="0" err="1" smtClean="0"/>
              <a:t>boolean</a:t>
            </a:r>
            <a:r>
              <a:rPr lang="en-US" cap="none" dirty="0" smtClean="0"/>
              <a:t> delete(player player);</a:t>
            </a:r>
          </a:p>
          <a:p>
            <a:pPr marL="0" indent="0">
              <a:buNone/>
            </a:pPr>
            <a:r>
              <a:rPr lang="en-US" cap="none" dirty="0" smtClean="0"/>
              <a:t>   </a:t>
            </a:r>
            <a:r>
              <a:rPr lang="en-US" cap="none" dirty="0"/>
              <a:t>List&lt;Player&gt;</a:t>
            </a:r>
            <a:r>
              <a:rPr lang="en-US" cap="none" dirty="0" smtClean="0"/>
              <a:t> findFirst10PlayersByfirstName(String </a:t>
            </a:r>
            <a:r>
              <a:rPr lang="en-US" cap="none" dirty="0" err="1"/>
              <a:t>firstName</a:t>
            </a:r>
            <a:r>
              <a:rPr lang="en-US" cap="none" dirty="0" smtClean="0"/>
              <a:t>);</a:t>
            </a:r>
          </a:p>
          <a:p>
            <a:pPr marL="0" indent="0">
              <a:buNone/>
            </a:pPr>
            <a:r>
              <a:rPr lang="en-US" cap="none" dirty="0" smtClean="0"/>
              <a:t>}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2824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78942"/>
          </a:xfrm>
        </p:spPr>
        <p:txBody>
          <a:bodyPr/>
          <a:lstStyle/>
          <a:p>
            <a:r>
              <a:rPr lang="en-US" dirty="0" smtClean="0"/>
              <a:t>And </a:t>
            </a:r>
            <a:r>
              <a:rPr lang="en-US" smtClean="0"/>
              <a:t>the 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83958"/>
            <a:ext cx="10363826" cy="47449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cap="none" dirty="0" smtClean="0"/>
              <a:t>Public class </a:t>
            </a:r>
            <a:r>
              <a:rPr lang="en-US" cap="none" dirty="0" err="1" smtClean="0"/>
              <a:t>PlayerDAOImpl</a:t>
            </a:r>
            <a:r>
              <a:rPr lang="en-US" cap="none" dirty="0" smtClean="0"/>
              <a:t> implements </a:t>
            </a:r>
            <a:r>
              <a:rPr lang="en-US" cap="none" dirty="0" err="1" smtClean="0"/>
              <a:t>PlayerDAO</a:t>
            </a:r>
            <a:r>
              <a:rPr lang="en-US" cap="none" dirty="0" smtClean="0"/>
              <a:t> {</a:t>
            </a:r>
          </a:p>
          <a:p>
            <a:pPr marL="0" indent="0">
              <a:buNone/>
            </a:pPr>
            <a:r>
              <a:rPr lang="en-US" cap="none" dirty="0" smtClean="0"/>
              <a:t>   </a:t>
            </a:r>
            <a:r>
              <a:rPr lang="en-US" cap="none" dirty="0" err="1" smtClean="0"/>
              <a:t>boolean</a:t>
            </a:r>
            <a:r>
              <a:rPr lang="en-US" cap="none" dirty="0" smtClean="0"/>
              <a:t> save(Player player) {</a:t>
            </a:r>
          </a:p>
          <a:p>
            <a:pPr marL="0" indent="0">
              <a:buNone/>
            </a:pPr>
            <a:r>
              <a:rPr lang="en-US" cap="none" dirty="0" smtClean="0"/>
              <a:t>     </a:t>
            </a:r>
            <a:r>
              <a:rPr lang="en-US" cap="none" dirty="0" err="1" smtClean="0"/>
              <a:t>entityManager.persist</a:t>
            </a:r>
            <a:r>
              <a:rPr lang="en-US" cap="none" dirty="0" smtClean="0"/>
              <a:t>(</a:t>
            </a:r>
            <a:r>
              <a:rPr lang="en-US" cap="none" dirty="0"/>
              <a:t>player</a:t>
            </a:r>
            <a:r>
              <a:rPr lang="en-US" cap="none" dirty="0" smtClean="0"/>
              <a:t>);</a:t>
            </a:r>
          </a:p>
          <a:p>
            <a:pPr marL="0" indent="0">
              <a:buNone/>
            </a:pPr>
            <a:r>
              <a:rPr lang="en-US" cap="none" dirty="0" smtClean="0"/>
              <a:t>   }</a:t>
            </a:r>
          </a:p>
          <a:p>
            <a:pPr marL="0" indent="0">
              <a:buNone/>
            </a:pPr>
            <a:r>
              <a:rPr lang="en-US" cap="none" dirty="0" smtClean="0"/>
              <a:t>   List&lt;Player</a:t>
            </a:r>
            <a:r>
              <a:rPr lang="en-US" cap="none" dirty="0"/>
              <a:t>&gt;</a:t>
            </a:r>
            <a:r>
              <a:rPr lang="en-US" cap="none" dirty="0" smtClean="0"/>
              <a:t> </a:t>
            </a:r>
            <a:r>
              <a:rPr lang="en-US" cap="none" dirty="0" err="1" smtClean="0"/>
              <a:t>findPlayerByFirstName</a:t>
            </a:r>
            <a:r>
              <a:rPr lang="en-US" cap="none" dirty="0" smtClean="0"/>
              <a:t>(String </a:t>
            </a:r>
            <a:r>
              <a:rPr lang="en-US" cap="none" dirty="0" err="1" smtClean="0"/>
              <a:t>firstName</a:t>
            </a:r>
            <a:r>
              <a:rPr lang="en-US" cap="none" dirty="0" smtClean="0"/>
              <a:t>) {</a:t>
            </a:r>
          </a:p>
          <a:p>
            <a:pPr marL="0" indent="0">
              <a:buNone/>
            </a:pPr>
            <a:r>
              <a:rPr lang="en-US" cap="none" dirty="0" smtClean="0"/>
              <a:t>       Query q = </a:t>
            </a:r>
            <a:r>
              <a:rPr lang="en-US" cap="none" dirty="0" err="1" smtClean="0"/>
              <a:t>entityManager.createquery</a:t>
            </a:r>
            <a:r>
              <a:rPr lang="en-US" cap="none" dirty="0" smtClean="0"/>
              <a:t>( "select </a:t>
            </a:r>
            <a:r>
              <a:rPr lang="en-US" cap="none" dirty="0" err="1" smtClean="0"/>
              <a:t>bla</a:t>
            </a:r>
            <a:r>
              <a:rPr lang="en-US" cap="none" dirty="0" smtClean="0"/>
              <a:t> </a:t>
            </a:r>
            <a:r>
              <a:rPr lang="en-US" cap="none" dirty="0" err="1" smtClean="0"/>
              <a:t>bla</a:t>
            </a:r>
            <a:r>
              <a:rPr lang="en-US" cap="none" dirty="0" smtClean="0"/>
              <a:t> </a:t>
            </a:r>
            <a:r>
              <a:rPr lang="en-US" cap="none" dirty="0" err="1" smtClean="0"/>
              <a:t>bla</a:t>
            </a:r>
            <a:r>
              <a:rPr lang="en-US" cap="none" dirty="0" smtClean="0"/>
              <a:t>"); </a:t>
            </a:r>
          </a:p>
          <a:p>
            <a:pPr marL="0" indent="0">
              <a:buNone/>
            </a:pPr>
            <a:r>
              <a:rPr lang="en-US" cap="none" dirty="0" smtClean="0"/>
              <a:t>       </a:t>
            </a:r>
            <a:r>
              <a:rPr lang="en-US" cap="none" dirty="0" err="1" smtClean="0"/>
              <a:t>q.setParameter</a:t>
            </a:r>
            <a:r>
              <a:rPr lang="en-US" cap="none" dirty="0" smtClean="0"/>
              <a:t>(”something", something); </a:t>
            </a:r>
          </a:p>
          <a:p>
            <a:pPr marL="0" indent="0">
              <a:buNone/>
            </a:pPr>
            <a:r>
              <a:rPr lang="en-US" cap="none" dirty="0"/>
              <a:t> </a:t>
            </a:r>
            <a:r>
              <a:rPr lang="en-US" cap="none" dirty="0" smtClean="0"/>
              <a:t>      return (List) </a:t>
            </a:r>
            <a:r>
              <a:rPr lang="en-US" cap="none" dirty="0" err="1" smtClean="0"/>
              <a:t>q.getResultList</a:t>
            </a:r>
            <a:r>
              <a:rPr lang="en-US" cap="none" dirty="0" smtClean="0"/>
              <a:t>();</a:t>
            </a:r>
          </a:p>
          <a:p>
            <a:pPr marL="0" indent="0">
              <a:buNone/>
            </a:pPr>
            <a:r>
              <a:rPr lang="en-US" cap="none" dirty="0" smtClean="0"/>
              <a:t>   }</a:t>
            </a:r>
          </a:p>
          <a:p>
            <a:pPr marL="0" indent="0">
              <a:buNone/>
            </a:pPr>
            <a:r>
              <a:rPr lang="en-US" cap="none" dirty="0" smtClean="0"/>
              <a:t>}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01914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39580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Lot of boiler plate codes</a:t>
            </a:r>
          </a:p>
          <a:p>
            <a:r>
              <a:rPr lang="en-US" dirty="0" smtClean="0"/>
              <a:t>Takes a lot of time to write all the implementations</a:t>
            </a:r>
          </a:p>
          <a:p>
            <a:r>
              <a:rPr lang="en-US" dirty="0" smtClean="0"/>
              <a:t>Need to write queries</a:t>
            </a:r>
          </a:p>
          <a:p>
            <a:r>
              <a:rPr lang="en-US" dirty="0" smtClean="0"/>
              <a:t>Error prone</a:t>
            </a:r>
          </a:p>
          <a:p>
            <a:r>
              <a:rPr lang="en-US" dirty="0" smtClean="0"/>
              <a:t>Need good testing for the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8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How about only writing the interface</a:t>
            </a:r>
          </a:p>
          <a:p>
            <a:r>
              <a:rPr lang="en-US" dirty="0" smtClean="0"/>
              <a:t>The implementation will be generated automatically</a:t>
            </a:r>
          </a:p>
          <a:p>
            <a:endParaRPr lang="en-US" dirty="0"/>
          </a:p>
          <a:p>
            <a:r>
              <a:rPr lang="en-US" dirty="0" smtClean="0"/>
              <a:t>Answer: Spring data </a:t>
            </a:r>
            <a:r>
              <a:rPr lang="en-US" dirty="0" err="1" smtClean="0"/>
              <a:t>jpa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7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87861"/>
          </a:xfrm>
        </p:spPr>
        <p:txBody>
          <a:bodyPr/>
          <a:lstStyle/>
          <a:p>
            <a:r>
              <a:rPr lang="en-US" dirty="0" smtClean="0"/>
              <a:t>Interface for the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64724"/>
            <a:ext cx="10363826" cy="3826475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/>
              <a:t>public Interface </a:t>
            </a:r>
            <a:r>
              <a:rPr lang="en-US" cap="none" dirty="0" err="1" smtClean="0"/>
              <a:t>PlayerRepository</a:t>
            </a:r>
            <a:r>
              <a:rPr lang="en-US" cap="none" dirty="0" smtClean="0"/>
              <a:t> extends </a:t>
            </a:r>
            <a:r>
              <a:rPr lang="en-US" cap="none" dirty="0" err="1" smtClean="0"/>
              <a:t>CrudRepository</a:t>
            </a:r>
            <a:r>
              <a:rPr lang="en-US" cap="none" dirty="0" smtClean="0"/>
              <a:t>&lt;Player, long&gt;  </a:t>
            </a:r>
            <a:r>
              <a:rPr lang="en-US" cap="none" dirty="0"/>
              <a:t>{</a:t>
            </a:r>
          </a:p>
          <a:p>
            <a:pPr marL="0" indent="0">
              <a:buNone/>
            </a:pPr>
            <a:r>
              <a:rPr lang="en-US" cap="none" dirty="0" smtClean="0"/>
              <a:t>       List&lt;Player&gt; findFirst10ByFirstName(String </a:t>
            </a:r>
            <a:r>
              <a:rPr lang="en-US" cap="none" dirty="0" err="1" smtClean="0"/>
              <a:t>firstName</a:t>
            </a:r>
            <a:r>
              <a:rPr lang="en-US" cap="none" dirty="0" smtClean="0"/>
              <a:t>);</a:t>
            </a:r>
          </a:p>
          <a:p>
            <a:pPr marL="0" indent="0">
              <a:buNone/>
            </a:pPr>
            <a:r>
              <a:rPr lang="en-US" cap="none" dirty="0" smtClean="0"/>
              <a:t>}</a:t>
            </a:r>
            <a:endParaRPr lang="en-US" cap="none" dirty="0"/>
          </a:p>
          <a:p>
            <a:endParaRPr lang="en-US" dirty="0" smtClean="0"/>
          </a:p>
          <a:p>
            <a:r>
              <a:rPr lang="en-US" dirty="0" smtClean="0"/>
              <a:t>That</a:t>
            </a:r>
            <a:r>
              <a:rPr lang="mr-IN" dirty="0" smtClean="0"/>
              <a:t>’</a:t>
            </a:r>
            <a:r>
              <a:rPr lang="en-US" dirty="0" smtClean="0"/>
              <a:t>s it.</a:t>
            </a:r>
          </a:p>
          <a:p>
            <a:r>
              <a:rPr lang="en-US" dirty="0" smtClean="0"/>
              <a:t>Spring will generate the implementation based on the name of the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0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260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27654"/>
            <a:ext cx="10363826" cy="3863545"/>
          </a:xfrm>
        </p:spPr>
        <p:txBody>
          <a:bodyPr/>
          <a:lstStyle/>
          <a:p>
            <a:r>
              <a:rPr lang="en-US" dirty="0" smtClean="0"/>
              <a:t>Lets continue by cloning the sample project at:</a:t>
            </a:r>
          </a:p>
          <a:p>
            <a:pPr marL="0" indent="0">
              <a:buNone/>
            </a:pPr>
            <a:r>
              <a:rPr lang="en-US" cap="none" dirty="0"/>
              <a:t>https://</a:t>
            </a:r>
            <a:r>
              <a:rPr lang="en-US" cap="none" dirty="0" err="1"/>
              <a:t>github.com</a:t>
            </a:r>
            <a:r>
              <a:rPr lang="en-US" cap="none" dirty="0"/>
              <a:t>/rafi6047/spring-data-</a:t>
            </a:r>
            <a:r>
              <a:rPr lang="en-US" cap="none" dirty="0" err="1"/>
              <a:t>jpa</a:t>
            </a:r>
            <a:r>
              <a:rPr lang="en-US" cap="none" dirty="0"/>
              <a:t>-basic</a:t>
            </a:r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55737536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Droppar</Template>
  <TotalTime>43</TotalTime>
  <Words>220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Mangal</vt:lpstr>
      <vt:lpstr>Tw Cen MT</vt:lpstr>
      <vt:lpstr>Arial</vt:lpstr>
      <vt:lpstr>Droplet</vt:lpstr>
      <vt:lpstr>Spring Data jpa basic</vt:lpstr>
      <vt:lpstr>Entity object</vt:lpstr>
      <vt:lpstr>Data access object interface</vt:lpstr>
      <vt:lpstr>And the implementation</vt:lpstr>
      <vt:lpstr>Problems</vt:lpstr>
      <vt:lpstr>Solution?</vt:lpstr>
      <vt:lpstr>Interface for the repository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jpa basic</dc:title>
  <dc:creator>Muhammad Rezwan Shahid</dc:creator>
  <cp:lastModifiedBy>Muhammad Rezwan Shahid</cp:lastModifiedBy>
  <cp:revision>26</cp:revision>
  <dcterms:created xsi:type="dcterms:W3CDTF">2016-11-25T22:52:08Z</dcterms:created>
  <dcterms:modified xsi:type="dcterms:W3CDTF">2016-11-25T23:35:51Z</dcterms:modified>
</cp:coreProperties>
</file>