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8" r:id="rId3"/>
    <p:sldId id="260" r:id="rId4"/>
    <p:sldId id="297" r:id="rId5"/>
    <p:sldId id="294" r:id="rId6"/>
    <p:sldId id="298" r:id="rId7"/>
    <p:sldId id="295" r:id="rId8"/>
    <p:sldId id="296" r:id="rId9"/>
    <p:sldId id="299" r:id="rId10"/>
    <p:sldId id="300" r:id="rId11"/>
    <p:sldId id="274" r:id="rId12"/>
  </p:sldIdLst>
  <p:sldSz cx="9144000" cy="5143500" type="screen16x9"/>
  <p:notesSz cx="6858000" cy="9144000"/>
  <p:embeddedFontLst>
    <p:embeddedFont>
      <p:font typeface="Roboto Black" panose="020B0604020202020204" charset="0"/>
      <p:bold r:id="rId14"/>
      <p:boldItalic r:id="rId15"/>
    </p:embeddedFont>
    <p:embeddedFont>
      <p:font typeface="Bree Serif" panose="020B0604020202020204" charset="0"/>
      <p:regular r:id="rId16"/>
    </p:embeddedFont>
    <p:embeddedFont>
      <p:font typeface="Impact" panose="020B0806030902050204" pitchFamily="34" charset="0"/>
      <p:regular r:id="rId17"/>
    </p:embeddedFont>
    <p:embeddedFont>
      <p:font typeface="Roboto Mono Thin" panose="020B0604020202020204" charset="0"/>
      <p:regular r:id="rId18"/>
      <p:bold r:id="rId19"/>
      <p:italic r:id="rId20"/>
      <p:boldItalic r:id="rId21"/>
    </p:embeddedFont>
    <p:embeddedFont>
      <p:font typeface="Roboto Light" panose="020B0604020202020204" charset="0"/>
      <p:regular r:id="rId22"/>
      <p:bold r:id="rId23"/>
      <p:italic r:id="rId24"/>
      <p:boldItalic r:id="rId25"/>
    </p:embeddedFont>
    <p:embeddedFont>
      <p:font typeface="Roboto Thin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37D56D-AE60-461E-80FB-F06AD538489D}">
  <a:tblStyle styleId="{0337D56D-AE60-461E-80FB-F06AD53848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0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>
                <a:solidFill>
                  <a:schemeClr val="accent1"/>
                </a:solidFill>
              </a:rPr>
              <a:t>FINAL TASK WEB FUNDAMENTAL</a:t>
            </a:r>
            <a:r>
              <a:rPr lang="en-ID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262;p40"/>
          <p:cNvSpPr/>
          <p:nvPr/>
        </p:nvSpPr>
        <p:spPr>
          <a:xfrm>
            <a:off x="3594565" y="1873206"/>
            <a:ext cx="152544" cy="184527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263;p40"/>
          <p:cNvSpPr/>
          <p:nvPr/>
        </p:nvSpPr>
        <p:spPr>
          <a:xfrm>
            <a:off x="3766567" y="1873206"/>
            <a:ext cx="156081" cy="184527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1264;p40"/>
          <p:cNvSpPr/>
          <p:nvPr/>
        </p:nvSpPr>
        <p:spPr>
          <a:xfrm>
            <a:off x="3924397" y="1873206"/>
            <a:ext cx="260728" cy="184527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1265;p40"/>
          <p:cNvSpPr/>
          <p:nvPr/>
        </p:nvSpPr>
        <p:spPr>
          <a:xfrm>
            <a:off x="4204581" y="1873206"/>
            <a:ext cx="113530" cy="184527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Halaman</a:t>
            </a:r>
            <a:r>
              <a:rPr lang="en-ID" dirty="0" smtClean="0"/>
              <a:t> Detail </a:t>
            </a:r>
            <a:r>
              <a:rPr lang="en-ID" dirty="0" err="1" smtClean="0"/>
              <a:t>Produk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CSS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desain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Image slider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8" y="758089"/>
            <a:ext cx="4693292" cy="35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TERIMAKASIH </a:t>
            </a:r>
            <a:r>
              <a:rPr lang="es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OUR </a:t>
            </a:r>
            <a:r>
              <a:rPr lang="es" sz="3000" dirty="0" smtClean="0"/>
              <a:t>GROUP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smtClean="0"/>
              <a:t>ACHMAD SETYO ALDI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smtClean="0"/>
              <a:t>MOCHAMAD RAFFI ADITYA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r>
              <a:rPr lang="en-ID" baseline="30000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TH</a:t>
            </a:r>
            <a:r>
              <a:rPr lang="en-ID" dirty="0" smtClean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 TEAM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Tentang Tugas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FFFFFF"/>
                </a:solidFill>
              </a:rPr>
              <a:t>Membuat sebuah layout online shop dengan detail: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, slider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terlaris</a:t>
            </a:r>
            <a:r>
              <a:rPr lang="en-US" dirty="0"/>
              <a:t>, </a:t>
            </a:r>
            <a:r>
              <a:rPr lang="en-US" dirty="0" err="1" smtClean="0"/>
              <a:t>kategori-kategori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 smtClean="0"/>
              <a:t>terkini</a:t>
            </a:r>
            <a:endParaRPr lang="en-US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nn-NO" dirty="0"/>
              <a:t>Ketika produk di klik maka detil produk dengan slider foto produk akan muncul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" y="107004"/>
            <a:ext cx="5820868" cy="46918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54610" y="2452929"/>
            <a:ext cx="3201840" cy="606600"/>
          </a:xfrm>
        </p:spPr>
        <p:txBody>
          <a:bodyPr/>
          <a:lstStyle/>
          <a:p>
            <a:r>
              <a:rPr lang="en-ID" dirty="0" smtClean="0"/>
              <a:t>Preview </a:t>
            </a:r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Tugas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Header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Box shadow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Animasi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Bersifat</a:t>
            </a:r>
            <a:r>
              <a:rPr lang="en-ID" dirty="0" smtClean="0"/>
              <a:t> sticky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9" y="2436812"/>
            <a:ext cx="4019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Menggunakan</a:t>
            </a:r>
            <a:r>
              <a:rPr lang="en-ID" dirty="0" smtClean="0"/>
              <a:t>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 smtClean="0"/>
              <a:t>Menggunakan</a:t>
            </a:r>
            <a:r>
              <a:rPr lang="en-ID" dirty="0" smtClean="0"/>
              <a:t> CSS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desain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5" y="2285468"/>
            <a:ext cx="4329822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Banner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Slideshow </a:t>
            </a:r>
            <a:r>
              <a:rPr lang="en-ID" dirty="0" err="1" smtClean="0"/>
              <a:t>prev</a:t>
            </a:r>
            <a:r>
              <a:rPr lang="en-ID" dirty="0" smtClean="0"/>
              <a:t> &amp; next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6" y="2344100"/>
            <a:ext cx="4684574" cy="146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Flash Sale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CSS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Image hover </a:t>
            </a:r>
            <a:r>
              <a:rPr lang="en-ID" dirty="0" err="1" smtClean="0"/>
              <a:t>mempunyai</a:t>
            </a:r>
            <a:r>
              <a:rPr lang="en-ID" dirty="0" smtClean="0"/>
              <a:t> </a:t>
            </a:r>
            <a:r>
              <a:rPr lang="en-ID" dirty="0" err="1" smtClean="0"/>
              <a:t>efek</a:t>
            </a:r>
            <a:r>
              <a:rPr lang="en-ID" dirty="0" smtClean="0"/>
              <a:t> </a:t>
            </a:r>
            <a:r>
              <a:rPr lang="en-ID" dirty="0" err="1" smtClean="0"/>
              <a:t>animasi</a:t>
            </a:r>
            <a:r>
              <a:rPr lang="en-ID" dirty="0" smtClean="0"/>
              <a:t> zoom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7" y="797103"/>
            <a:ext cx="4415851" cy="37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/>
              <a:t>Hasil</a:t>
            </a:r>
            <a:r>
              <a:rPr lang="en-ID" dirty="0" smtClean="0"/>
              <a:t>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CSS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desain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posisi</a:t>
            </a:r>
            <a:endParaRPr lang="en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D" dirty="0" smtClean="0"/>
              <a:t>Image slider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3" y="1290710"/>
            <a:ext cx="4795077" cy="27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108</Words>
  <Application>Microsoft Office PowerPoint</Application>
  <PresentationFormat>On-screen Show (16:9)</PresentationFormat>
  <Paragraphs>29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Roboto Black</vt:lpstr>
      <vt:lpstr>Wingdings</vt:lpstr>
      <vt:lpstr>Bree Serif</vt:lpstr>
      <vt:lpstr>Impact</vt:lpstr>
      <vt:lpstr>Arial</vt:lpstr>
      <vt:lpstr>Roboto Mono Thin</vt:lpstr>
      <vt:lpstr>Roboto Light</vt:lpstr>
      <vt:lpstr>Roboto Thin</vt:lpstr>
      <vt:lpstr>WEB PROPOSAL</vt:lpstr>
      <vt:lpstr>FINAL TASK WEB FUNDAMENTAL </vt:lpstr>
      <vt:lpstr>OUR GROUP</vt:lpstr>
      <vt:lpstr>Tentang Tugas</vt:lpstr>
      <vt:lpstr>Preview Hasil Tugas</vt:lpstr>
      <vt:lpstr>Header</vt:lpstr>
      <vt:lpstr>Search</vt:lpstr>
      <vt:lpstr>Banner</vt:lpstr>
      <vt:lpstr>Flash Sale</vt:lpstr>
      <vt:lpstr>Halaman Hasil Search</vt:lpstr>
      <vt:lpstr>Halaman Detail Produk</vt:lpstr>
      <vt:lpstr>TERIMAKASIH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dc:creator>Setyo</dc:creator>
  <cp:lastModifiedBy>Windows User</cp:lastModifiedBy>
  <cp:revision>4</cp:revision>
  <dcterms:modified xsi:type="dcterms:W3CDTF">2022-06-30T12:02:03Z</dcterms:modified>
</cp:coreProperties>
</file>