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B03E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B03E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B03E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5676" y="641604"/>
            <a:ext cx="7242048" cy="5574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B03E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B03E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5925" y="2523566"/>
            <a:ext cx="577215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2066670"/>
            <a:ext cx="7523480" cy="3739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91756" y="6616877"/>
            <a:ext cx="17399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rgbClr val="B03E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476" y="0"/>
            <a:ext cx="6478524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063" y="97535"/>
            <a:ext cx="5411724" cy="1824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95207" y="6587438"/>
            <a:ext cx="876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500" y="2069592"/>
            <a:ext cx="4669536" cy="4568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342722"/>
            <a:ext cx="7625080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8775">
              <a:lnSpc>
                <a:spcPct val="100000"/>
              </a:lnSpc>
              <a:spcBef>
                <a:spcPts val="95"/>
              </a:spcBef>
              <a:buSzPct val="57142"/>
              <a:buFont typeface="Wingdings"/>
              <a:buChar char=""/>
              <a:tabLst>
                <a:tab pos="238760" algn="l"/>
              </a:tabLst>
            </a:pPr>
            <a:r>
              <a:rPr sz="2800" b="1" i="1" spc="-305" dirty="0">
                <a:solidFill>
                  <a:srgbClr val="852E74"/>
                </a:solidFill>
                <a:latin typeface="Times New Roman"/>
                <a:cs typeface="Times New Roman"/>
              </a:rPr>
              <a:t>The </a:t>
            </a:r>
            <a:r>
              <a:rPr sz="2800" b="1" i="1" spc="-195" dirty="0">
                <a:solidFill>
                  <a:srgbClr val="852E74"/>
                </a:solidFill>
                <a:latin typeface="Times New Roman"/>
                <a:cs typeface="Times New Roman"/>
              </a:rPr>
              <a:t>Morley </a:t>
            </a:r>
            <a:r>
              <a:rPr sz="2800" b="1" i="1" spc="-5" dirty="0">
                <a:solidFill>
                  <a:srgbClr val="852E74"/>
                </a:solidFill>
                <a:latin typeface="Times New Roman"/>
                <a:cs typeface="Times New Roman"/>
              </a:rPr>
              <a:t>– </a:t>
            </a:r>
            <a:r>
              <a:rPr sz="2800" b="1" i="1" spc="-135" dirty="0">
                <a:solidFill>
                  <a:srgbClr val="852E74"/>
                </a:solidFill>
                <a:latin typeface="Times New Roman"/>
                <a:cs typeface="Times New Roman"/>
              </a:rPr>
              <a:t>Minto </a:t>
            </a:r>
            <a:r>
              <a:rPr sz="2800" b="1" i="1" spc="-245" dirty="0">
                <a:solidFill>
                  <a:srgbClr val="852E74"/>
                </a:solidFill>
                <a:latin typeface="Times New Roman"/>
                <a:cs typeface="Times New Roman"/>
              </a:rPr>
              <a:t>Reform </a:t>
            </a:r>
            <a:r>
              <a:rPr sz="2800" b="1" i="1" dirty="0">
                <a:solidFill>
                  <a:srgbClr val="852E74"/>
                </a:solidFill>
                <a:latin typeface="Times New Roman"/>
                <a:cs typeface="Times New Roman"/>
              </a:rPr>
              <a:t>&amp; </a:t>
            </a:r>
            <a:r>
              <a:rPr sz="2800" b="1" i="1" spc="-305" dirty="0">
                <a:solidFill>
                  <a:srgbClr val="852E74"/>
                </a:solidFill>
                <a:latin typeface="Times New Roman"/>
                <a:cs typeface="Times New Roman"/>
              </a:rPr>
              <a:t>The </a:t>
            </a:r>
            <a:r>
              <a:rPr sz="2800" b="1" i="1" spc="-175" dirty="0">
                <a:solidFill>
                  <a:srgbClr val="852E74"/>
                </a:solidFill>
                <a:latin typeface="Times New Roman"/>
                <a:cs typeface="Times New Roman"/>
              </a:rPr>
              <a:t>Indian </a:t>
            </a:r>
            <a:r>
              <a:rPr sz="2800" b="1" i="1" spc="-245" dirty="0">
                <a:solidFill>
                  <a:srgbClr val="852E74"/>
                </a:solidFill>
                <a:latin typeface="Times New Roman"/>
                <a:cs typeface="Times New Roman"/>
              </a:rPr>
              <a:t>Council </a:t>
            </a:r>
            <a:r>
              <a:rPr sz="2800" b="1" i="1" spc="-95" dirty="0">
                <a:solidFill>
                  <a:srgbClr val="852E74"/>
                </a:solidFill>
                <a:latin typeface="Times New Roman"/>
                <a:cs typeface="Times New Roman"/>
              </a:rPr>
              <a:t>Act,  </a:t>
            </a:r>
            <a:r>
              <a:rPr sz="2800" b="1" i="1" spc="-165" dirty="0">
                <a:solidFill>
                  <a:srgbClr val="852E74"/>
                </a:solidFill>
                <a:latin typeface="Times New Roman"/>
                <a:cs typeface="Times New Roman"/>
              </a:rPr>
              <a:t>1909</a:t>
            </a:r>
            <a:r>
              <a:rPr sz="2800" b="1" i="1" spc="-114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800" b="1" i="1" spc="-165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800">
              <a:latin typeface="Times New Roman"/>
              <a:cs typeface="Times New Roman"/>
            </a:endParaRPr>
          </a:p>
          <a:p>
            <a:pPr marL="12700" marR="88265" indent="914400">
              <a:lnSpc>
                <a:spcPct val="100000"/>
              </a:lnSpc>
              <a:spcBef>
                <a:spcPts val="5"/>
              </a:spcBef>
            </a:pPr>
            <a:r>
              <a:rPr sz="2800" i="1" spc="-210" dirty="0">
                <a:latin typeface="Times New Roman"/>
                <a:cs typeface="Times New Roman"/>
              </a:rPr>
              <a:t>The </a:t>
            </a:r>
            <a:r>
              <a:rPr sz="2800" i="1" spc="-65" dirty="0">
                <a:latin typeface="Times New Roman"/>
                <a:cs typeface="Times New Roman"/>
              </a:rPr>
              <a:t>first </a:t>
            </a:r>
            <a:r>
              <a:rPr sz="2800" i="1" spc="-90" dirty="0">
                <a:latin typeface="Times New Roman"/>
                <a:cs typeface="Times New Roman"/>
              </a:rPr>
              <a:t>attempt </a:t>
            </a:r>
            <a:r>
              <a:rPr sz="2800" i="1" spc="-55" dirty="0">
                <a:latin typeface="Times New Roman"/>
                <a:cs typeface="Times New Roman"/>
              </a:rPr>
              <a:t>at </a:t>
            </a:r>
            <a:r>
              <a:rPr sz="2800" i="1" spc="-160" dirty="0">
                <a:latin typeface="Times New Roman"/>
                <a:cs typeface="Times New Roman"/>
              </a:rPr>
              <a:t>introducing </a:t>
            </a:r>
            <a:r>
              <a:rPr sz="2800" i="1" spc="-229" dirty="0">
                <a:latin typeface="Times New Roman"/>
                <a:cs typeface="Times New Roman"/>
              </a:rPr>
              <a:t>a </a:t>
            </a:r>
            <a:r>
              <a:rPr sz="2800" i="1" spc="-165" dirty="0">
                <a:latin typeface="Times New Roman"/>
                <a:cs typeface="Times New Roman"/>
              </a:rPr>
              <a:t>representative </a:t>
            </a:r>
            <a:r>
              <a:rPr sz="2800" i="1" spc="-170" dirty="0">
                <a:latin typeface="Times New Roman"/>
                <a:cs typeface="Times New Roman"/>
              </a:rPr>
              <a:t>and  </a:t>
            </a:r>
            <a:r>
              <a:rPr sz="2800" i="1" spc="-190" dirty="0">
                <a:latin typeface="Times New Roman"/>
                <a:cs typeface="Times New Roman"/>
              </a:rPr>
              <a:t>popular </a:t>
            </a:r>
            <a:r>
              <a:rPr sz="2800" i="1" spc="-185" dirty="0">
                <a:latin typeface="Times New Roman"/>
                <a:cs typeface="Times New Roman"/>
              </a:rPr>
              <a:t>element </a:t>
            </a:r>
            <a:r>
              <a:rPr sz="2800" i="1" spc="-135" dirty="0">
                <a:latin typeface="Times New Roman"/>
                <a:cs typeface="Times New Roman"/>
              </a:rPr>
              <a:t>was </a:t>
            </a:r>
            <a:r>
              <a:rPr sz="2800" i="1" spc="-250" dirty="0">
                <a:latin typeface="Times New Roman"/>
                <a:cs typeface="Times New Roman"/>
              </a:rPr>
              <a:t>made </a:t>
            </a:r>
            <a:r>
              <a:rPr sz="2800" i="1" spc="-180" dirty="0">
                <a:latin typeface="Times New Roman"/>
                <a:cs typeface="Times New Roman"/>
              </a:rPr>
              <a:t>by </a:t>
            </a:r>
            <a:r>
              <a:rPr sz="2800" i="1" spc="-175" dirty="0">
                <a:latin typeface="Times New Roman"/>
                <a:cs typeface="Times New Roman"/>
              </a:rPr>
              <a:t>Morley </a:t>
            </a:r>
            <a:r>
              <a:rPr sz="2800" i="1" spc="-5" dirty="0">
                <a:latin typeface="Times New Roman"/>
                <a:cs typeface="Times New Roman"/>
              </a:rPr>
              <a:t>– </a:t>
            </a:r>
            <a:r>
              <a:rPr sz="2800" i="1" spc="-75" dirty="0">
                <a:latin typeface="Times New Roman"/>
                <a:cs typeface="Times New Roman"/>
              </a:rPr>
              <a:t>Minto </a:t>
            </a:r>
            <a:r>
              <a:rPr sz="2800" i="1" spc="-185" dirty="0">
                <a:latin typeface="Times New Roman"/>
                <a:cs typeface="Times New Roman"/>
              </a:rPr>
              <a:t>Reforms  </a:t>
            </a:r>
            <a:r>
              <a:rPr sz="2800" i="1" spc="-114" dirty="0">
                <a:latin typeface="Times New Roman"/>
                <a:cs typeface="Times New Roman"/>
              </a:rPr>
              <a:t>knows </a:t>
            </a:r>
            <a:r>
              <a:rPr sz="2800" i="1" spc="-175" dirty="0">
                <a:latin typeface="Times New Roman"/>
                <a:cs typeface="Times New Roman"/>
              </a:rPr>
              <a:t>by </a:t>
            </a:r>
            <a:r>
              <a:rPr sz="2800" i="1" spc="-229" dirty="0">
                <a:latin typeface="Times New Roman"/>
                <a:cs typeface="Times New Roman"/>
              </a:rPr>
              <a:t>names </a:t>
            </a:r>
            <a:r>
              <a:rPr sz="2800" i="1" spc="-85" dirty="0">
                <a:latin typeface="Times New Roman"/>
                <a:cs typeface="Times New Roman"/>
              </a:rPr>
              <a:t>of </a:t>
            </a:r>
            <a:r>
              <a:rPr sz="2800" i="1" spc="-114" dirty="0">
                <a:latin typeface="Times New Roman"/>
                <a:cs typeface="Times New Roman"/>
              </a:rPr>
              <a:t>the </a:t>
            </a:r>
            <a:r>
              <a:rPr sz="2800" i="1" spc="-195" dirty="0">
                <a:latin typeface="Times New Roman"/>
                <a:cs typeface="Times New Roman"/>
              </a:rPr>
              <a:t>Secretary </a:t>
            </a:r>
            <a:r>
              <a:rPr sz="2800" i="1" spc="-85" dirty="0">
                <a:latin typeface="Times New Roman"/>
                <a:cs typeface="Times New Roman"/>
              </a:rPr>
              <a:t>of </a:t>
            </a:r>
            <a:r>
              <a:rPr sz="2800" i="1" spc="-80" dirty="0">
                <a:latin typeface="Times New Roman"/>
                <a:cs typeface="Times New Roman"/>
              </a:rPr>
              <a:t>State </a:t>
            </a:r>
            <a:r>
              <a:rPr sz="2800" i="1" spc="-170" dirty="0">
                <a:latin typeface="Times New Roman"/>
                <a:cs typeface="Times New Roman"/>
              </a:rPr>
              <a:t>(Lord </a:t>
            </a:r>
            <a:r>
              <a:rPr sz="2800" i="1" spc="-195" dirty="0">
                <a:latin typeface="Times New Roman"/>
                <a:cs typeface="Times New Roman"/>
              </a:rPr>
              <a:t>Morley) </a:t>
            </a:r>
            <a:r>
              <a:rPr sz="2800" i="1" dirty="0">
                <a:latin typeface="Times New Roman"/>
                <a:cs typeface="Times New Roman"/>
              </a:rPr>
              <a:t>&amp;  </a:t>
            </a:r>
            <a:r>
              <a:rPr sz="2800" i="1" spc="-190" dirty="0">
                <a:latin typeface="Times New Roman"/>
                <a:cs typeface="Times New Roman"/>
              </a:rPr>
              <a:t>Viceroy </a:t>
            </a:r>
            <a:r>
              <a:rPr sz="2800" i="1" spc="-165" dirty="0">
                <a:latin typeface="Times New Roman"/>
                <a:cs typeface="Times New Roman"/>
              </a:rPr>
              <a:t>Lord </a:t>
            </a:r>
            <a:r>
              <a:rPr sz="2800" i="1" spc="-75" dirty="0">
                <a:latin typeface="Times New Roman"/>
                <a:cs typeface="Times New Roman"/>
              </a:rPr>
              <a:t>Minto </a:t>
            </a:r>
            <a:r>
              <a:rPr sz="2800" i="1" spc="-150" dirty="0">
                <a:latin typeface="Times New Roman"/>
                <a:cs typeface="Times New Roman"/>
              </a:rPr>
              <a:t>which </a:t>
            </a:r>
            <a:r>
              <a:rPr sz="2800" i="1" spc="-185" dirty="0">
                <a:latin typeface="Times New Roman"/>
                <a:cs typeface="Times New Roman"/>
              </a:rPr>
              <a:t>implemented </a:t>
            </a:r>
            <a:r>
              <a:rPr sz="2800" i="1" spc="-180" dirty="0">
                <a:latin typeface="Times New Roman"/>
                <a:cs typeface="Times New Roman"/>
              </a:rPr>
              <a:t>by </a:t>
            </a:r>
            <a:r>
              <a:rPr sz="2800" i="1" spc="-114" dirty="0">
                <a:latin typeface="Times New Roman"/>
                <a:cs typeface="Times New Roman"/>
              </a:rPr>
              <a:t>the Indians  </a:t>
            </a:r>
            <a:r>
              <a:rPr sz="2800" i="1" spc="-210" dirty="0">
                <a:latin typeface="Times New Roman"/>
                <a:cs typeface="Times New Roman"/>
              </a:rPr>
              <a:t>Council </a:t>
            </a:r>
            <a:r>
              <a:rPr sz="2800" i="1" spc="-65" dirty="0">
                <a:latin typeface="Times New Roman"/>
                <a:cs typeface="Times New Roman"/>
              </a:rPr>
              <a:t>Act,</a:t>
            </a:r>
            <a:r>
              <a:rPr sz="2800" i="1" spc="45" dirty="0">
                <a:latin typeface="Times New Roman"/>
                <a:cs typeface="Times New Roman"/>
              </a:rPr>
              <a:t> </a:t>
            </a:r>
            <a:r>
              <a:rPr sz="2800" i="1" spc="-155" dirty="0">
                <a:latin typeface="Times New Roman"/>
                <a:cs typeface="Times New Roman"/>
              </a:rPr>
              <a:t>1909.</a:t>
            </a:r>
            <a:endParaRPr sz="2800">
              <a:latin typeface="Times New Roman"/>
              <a:cs typeface="Times New Roman"/>
            </a:endParaRPr>
          </a:p>
          <a:p>
            <a:pPr marL="12700" marR="38100" indent="914400" algn="just">
              <a:lnSpc>
                <a:spcPct val="100000"/>
              </a:lnSpc>
            </a:pPr>
            <a:r>
              <a:rPr sz="2800" i="1" spc="-85" dirty="0">
                <a:latin typeface="Times New Roman"/>
                <a:cs typeface="Times New Roman"/>
              </a:rPr>
              <a:t>By </a:t>
            </a:r>
            <a:r>
              <a:rPr sz="2800" i="1" spc="-90" dirty="0">
                <a:latin typeface="Times New Roman"/>
                <a:cs typeface="Times New Roman"/>
              </a:rPr>
              <a:t>this </a:t>
            </a:r>
            <a:r>
              <a:rPr sz="2800" i="1" spc="-55" dirty="0">
                <a:latin typeface="Times New Roman"/>
                <a:cs typeface="Times New Roman"/>
              </a:rPr>
              <a:t>Act </a:t>
            </a:r>
            <a:r>
              <a:rPr sz="2800" i="1" spc="-114" dirty="0">
                <a:latin typeface="Times New Roman"/>
                <a:cs typeface="Times New Roman"/>
              </a:rPr>
              <a:t>the size </a:t>
            </a:r>
            <a:r>
              <a:rPr sz="2800" i="1" spc="-85" dirty="0">
                <a:latin typeface="Times New Roman"/>
                <a:cs typeface="Times New Roman"/>
              </a:rPr>
              <a:t>of </a:t>
            </a:r>
            <a:r>
              <a:rPr sz="2800" i="1" spc="-135" dirty="0">
                <a:latin typeface="Times New Roman"/>
                <a:cs typeface="Times New Roman"/>
              </a:rPr>
              <a:t>Legislative </a:t>
            </a:r>
            <a:r>
              <a:rPr sz="2800" i="1" spc="-210" dirty="0">
                <a:latin typeface="Times New Roman"/>
                <a:cs typeface="Times New Roman"/>
              </a:rPr>
              <a:t>Councils </a:t>
            </a:r>
            <a:r>
              <a:rPr sz="2800" i="1" spc="-85" dirty="0">
                <a:latin typeface="Times New Roman"/>
                <a:cs typeface="Times New Roman"/>
              </a:rPr>
              <a:t>, </a:t>
            </a:r>
            <a:r>
              <a:rPr sz="2800" i="1" spc="-190" dirty="0">
                <a:latin typeface="Times New Roman"/>
                <a:cs typeface="Times New Roman"/>
              </a:rPr>
              <a:t>Central  </a:t>
            </a:r>
            <a:r>
              <a:rPr sz="2800" i="1" spc="-210" dirty="0">
                <a:latin typeface="Times New Roman"/>
                <a:cs typeface="Times New Roman"/>
              </a:rPr>
              <a:t>as </a:t>
            </a:r>
            <a:r>
              <a:rPr sz="2800" i="1" spc="-125" dirty="0">
                <a:latin typeface="Times New Roman"/>
                <a:cs typeface="Times New Roman"/>
              </a:rPr>
              <a:t>well </a:t>
            </a:r>
            <a:r>
              <a:rPr sz="2800" i="1" spc="-210" dirty="0">
                <a:latin typeface="Times New Roman"/>
                <a:cs typeface="Times New Roman"/>
              </a:rPr>
              <a:t>as </a:t>
            </a:r>
            <a:r>
              <a:rPr sz="2800" i="1" spc="-175" dirty="0">
                <a:latin typeface="Times New Roman"/>
                <a:cs typeface="Times New Roman"/>
              </a:rPr>
              <a:t>Provincial </a:t>
            </a:r>
            <a:r>
              <a:rPr sz="2800" i="1" spc="-135" dirty="0">
                <a:latin typeface="Times New Roman"/>
                <a:cs typeface="Times New Roman"/>
              </a:rPr>
              <a:t>was </a:t>
            </a:r>
            <a:r>
              <a:rPr sz="2800" i="1" spc="-200" dirty="0">
                <a:latin typeface="Times New Roman"/>
                <a:cs typeface="Times New Roman"/>
              </a:rPr>
              <a:t>considerably </a:t>
            </a:r>
            <a:r>
              <a:rPr sz="2800" i="1" spc="-204" dirty="0">
                <a:latin typeface="Times New Roman"/>
                <a:cs typeface="Times New Roman"/>
              </a:rPr>
              <a:t>increased. The </a:t>
            </a:r>
            <a:r>
              <a:rPr sz="2800" i="1" spc="-195" dirty="0">
                <a:latin typeface="Times New Roman"/>
                <a:cs typeface="Times New Roman"/>
              </a:rPr>
              <a:t>powers  </a:t>
            </a:r>
            <a:r>
              <a:rPr sz="2800" i="1" spc="-200" dirty="0">
                <a:latin typeface="Times New Roman"/>
                <a:cs typeface="Times New Roman"/>
              </a:rPr>
              <a:t>where </a:t>
            </a:r>
            <a:r>
              <a:rPr sz="2800" i="1" spc="-204" dirty="0">
                <a:latin typeface="Times New Roman"/>
                <a:cs typeface="Times New Roman"/>
              </a:rPr>
              <a:t>also</a:t>
            </a:r>
            <a:r>
              <a:rPr sz="2800" i="1" spc="20" dirty="0">
                <a:latin typeface="Times New Roman"/>
                <a:cs typeface="Times New Roman"/>
              </a:rPr>
              <a:t> </a:t>
            </a:r>
            <a:r>
              <a:rPr sz="2800" i="1" spc="-204" dirty="0">
                <a:latin typeface="Times New Roman"/>
                <a:cs typeface="Times New Roman"/>
              </a:rPr>
              <a:t>enlarged.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  <a:spcBef>
                <a:spcPts val="5"/>
              </a:spcBef>
              <a:tabLst>
                <a:tab pos="2498090" algn="l"/>
              </a:tabLst>
            </a:pPr>
            <a:r>
              <a:rPr sz="2800" i="1" spc="-210" dirty="0">
                <a:latin typeface="Times New Roman"/>
                <a:cs typeface="Times New Roman"/>
              </a:rPr>
              <a:t>The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190" dirty="0">
                <a:latin typeface="Times New Roman"/>
                <a:cs typeface="Times New Roman"/>
              </a:rPr>
              <a:t>council	had </a:t>
            </a:r>
            <a:r>
              <a:rPr sz="2800" i="1" spc="-204" dirty="0">
                <a:latin typeface="Times New Roman"/>
                <a:cs typeface="Times New Roman"/>
              </a:rPr>
              <a:t>also </a:t>
            </a:r>
            <a:r>
              <a:rPr sz="2800" i="1" spc="-114" dirty="0">
                <a:latin typeface="Times New Roman"/>
                <a:cs typeface="Times New Roman"/>
              </a:rPr>
              <a:t>the </a:t>
            </a:r>
            <a:r>
              <a:rPr sz="2800" i="1" spc="-140" dirty="0">
                <a:latin typeface="Times New Roman"/>
                <a:cs typeface="Times New Roman"/>
              </a:rPr>
              <a:t>right </a:t>
            </a:r>
            <a:r>
              <a:rPr sz="2800" i="1" spc="-85" dirty="0">
                <a:latin typeface="Times New Roman"/>
                <a:cs typeface="Times New Roman"/>
              </a:rPr>
              <a:t>of </a:t>
            </a:r>
            <a:r>
              <a:rPr sz="2800" i="1" spc="-180" dirty="0">
                <a:latin typeface="Times New Roman"/>
                <a:cs typeface="Times New Roman"/>
              </a:rPr>
              <a:t>discussing </a:t>
            </a:r>
            <a:r>
              <a:rPr sz="2800" i="1" dirty="0">
                <a:latin typeface="Times New Roman"/>
                <a:cs typeface="Times New Roman"/>
              </a:rPr>
              <a:t>&amp;  </a:t>
            </a:r>
            <a:r>
              <a:rPr sz="2800" i="1" spc="-185" dirty="0">
                <a:latin typeface="Times New Roman"/>
                <a:cs typeface="Times New Roman"/>
              </a:rPr>
              <a:t>moving </a:t>
            </a:r>
            <a:r>
              <a:rPr sz="2800" i="1" spc="-225" dirty="0">
                <a:latin typeface="Times New Roman"/>
                <a:cs typeface="Times New Roman"/>
              </a:rPr>
              <a:t>a </a:t>
            </a:r>
            <a:r>
              <a:rPr sz="2800" i="1" spc="-165" dirty="0">
                <a:latin typeface="Times New Roman"/>
                <a:cs typeface="Times New Roman"/>
              </a:rPr>
              <a:t>resolution </a:t>
            </a:r>
            <a:r>
              <a:rPr sz="2800" i="1" spc="-200" dirty="0">
                <a:latin typeface="Times New Roman"/>
                <a:cs typeface="Times New Roman"/>
              </a:rPr>
              <a:t>on </a:t>
            </a:r>
            <a:r>
              <a:rPr sz="2800" i="1" spc="-114" dirty="0">
                <a:latin typeface="Times New Roman"/>
                <a:cs typeface="Times New Roman"/>
              </a:rPr>
              <a:t>the </a:t>
            </a:r>
            <a:r>
              <a:rPr sz="2800" i="1" spc="-135" dirty="0">
                <a:latin typeface="Times New Roman"/>
                <a:cs typeface="Times New Roman"/>
              </a:rPr>
              <a:t>financial </a:t>
            </a:r>
            <a:r>
              <a:rPr sz="2800" i="1" spc="-120" dirty="0">
                <a:latin typeface="Times New Roman"/>
                <a:cs typeface="Times New Roman"/>
              </a:rPr>
              <a:t>statement </a:t>
            </a:r>
            <a:r>
              <a:rPr sz="2800" i="1" spc="-75" dirty="0">
                <a:latin typeface="Times New Roman"/>
                <a:cs typeface="Times New Roman"/>
              </a:rPr>
              <a:t>but </a:t>
            </a:r>
            <a:r>
              <a:rPr sz="2800" i="1" spc="-120" dirty="0">
                <a:latin typeface="Times New Roman"/>
                <a:cs typeface="Times New Roman"/>
              </a:rPr>
              <a:t>they </a:t>
            </a:r>
            <a:r>
              <a:rPr sz="2800" i="1" spc="-204" dirty="0">
                <a:latin typeface="Times New Roman"/>
                <a:cs typeface="Times New Roman"/>
              </a:rPr>
              <a:t>were  </a:t>
            </a:r>
            <a:r>
              <a:rPr sz="2800" i="1" spc="-95" dirty="0">
                <a:latin typeface="Times New Roman"/>
                <a:cs typeface="Times New Roman"/>
              </a:rPr>
              <a:t>not </a:t>
            </a:r>
            <a:r>
              <a:rPr sz="2800" i="1" spc="-165" dirty="0">
                <a:latin typeface="Times New Roman"/>
                <a:cs typeface="Times New Roman"/>
              </a:rPr>
              <a:t>given </a:t>
            </a:r>
            <a:r>
              <a:rPr sz="2800" i="1" spc="-114" dirty="0">
                <a:latin typeface="Times New Roman"/>
                <a:cs typeface="Times New Roman"/>
              </a:rPr>
              <a:t>the </a:t>
            </a:r>
            <a:r>
              <a:rPr sz="2800" i="1" spc="-200" dirty="0">
                <a:latin typeface="Times New Roman"/>
                <a:cs typeface="Times New Roman"/>
              </a:rPr>
              <a:t>power </a:t>
            </a:r>
            <a:r>
              <a:rPr sz="2800" i="1" spc="-85" dirty="0">
                <a:latin typeface="Times New Roman"/>
                <a:cs typeface="Times New Roman"/>
              </a:rPr>
              <a:t>of</a:t>
            </a:r>
            <a:r>
              <a:rPr sz="2800" i="1" spc="175" dirty="0">
                <a:latin typeface="Times New Roman"/>
                <a:cs typeface="Times New Roman"/>
              </a:rPr>
              <a:t> </a:t>
            </a:r>
            <a:r>
              <a:rPr sz="2800" i="1" spc="-110" dirty="0">
                <a:latin typeface="Times New Roman"/>
                <a:cs typeface="Times New Roman"/>
              </a:rPr>
              <a:t>voting.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10</a:t>
            </a:fld>
            <a:endParaRPr spc="-6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9" y="315468"/>
            <a:ext cx="7589520" cy="1691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2076" y="417576"/>
            <a:ext cx="4897501" cy="30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7154" y="905255"/>
            <a:ext cx="2891028" cy="303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1451" y="1397635"/>
            <a:ext cx="852169" cy="297815"/>
          </a:xfrm>
          <a:custGeom>
            <a:avLst/>
            <a:gdLst/>
            <a:ahLst/>
            <a:cxnLst/>
            <a:rect l="l" t="t" r="r" b="b"/>
            <a:pathLst>
              <a:path w="852170" h="297814">
                <a:moveTo>
                  <a:pt x="717042" y="219201"/>
                </a:moveTo>
                <a:lnTo>
                  <a:pt x="662939" y="225170"/>
                </a:lnTo>
                <a:lnTo>
                  <a:pt x="666898" y="242075"/>
                </a:lnTo>
                <a:lnTo>
                  <a:pt x="672703" y="256778"/>
                </a:lnTo>
                <a:lnTo>
                  <a:pt x="701373" y="287454"/>
                </a:lnTo>
                <a:lnTo>
                  <a:pt x="745236" y="297688"/>
                </a:lnTo>
                <a:lnTo>
                  <a:pt x="767853" y="295473"/>
                </a:lnTo>
                <a:lnTo>
                  <a:pt x="788257" y="288829"/>
                </a:lnTo>
                <a:lnTo>
                  <a:pt x="806422" y="277756"/>
                </a:lnTo>
                <a:lnTo>
                  <a:pt x="822325" y="262254"/>
                </a:lnTo>
                <a:lnTo>
                  <a:pt x="829076" y="251587"/>
                </a:lnTo>
                <a:lnTo>
                  <a:pt x="740283" y="251587"/>
                </a:lnTo>
                <a:lnTo>
                  <a:pt x="732917" y="248919"/>
                </a:lnTo>
                <a:lnTo>
                  <a:pt x="727328" y="243586"/>
                </a:lnTo>
                <a:lnTo>
                  <a:pt x="723542" y="239061"/>
                </a:lnTo>
                <a:lnTo>
                  <a:pt x="720566" y="233489"/>
                </a:lnTo>
                <a:lnTo>
                  <a:pt x="718399" y="226869"/>
                </a:lnTo>
                <a:lnTo>
                  <a:pt x="717042" y="219201"/>
                </a:lnTo>
                <a:close/>
              </a:path>
              <a:path w="852170" h="297814">
                <a:moveTo>
                  <a:pt x="850786" y="169672"/>
                </a:moveTo>
                <a:lnTo>
                  <a:pt x="794258" y="169672"/>
                </a:lnTo>
                <a:lnTo>
                  <a:pt x="792058" y="192639"/>
                </a:lnTo>
                <a:lnTo>
                  <a:pt x="788749" y="211216"/>
                </a:lnTo>
                <a:lnTo>
                  <a:pt x="765428" y="247602"/>
                </a:lnTo>
                <a:lnTo>
                  <a:pt x="749426" y="251587"/>
                </a:lnTo>
                <a:lnTo>
                  <a:pt x="829076" y="251587"/>
                </a:lnTo>
                <a:lnTo>
                  <a:pt x="835253" y="241827"/>
                </a:lnTo>
                <a:lnTo>
                  <a:pt x="844502" y="215804"/>
                </a:lnTo>
                <a:lnTo>
                  <a:pt x="850060" y="184209"/>
                </a:lnTo>
                <a:lnTo>
                  <a:pt x="850786" y="169672"/>
                </a:lnTo>
                <a:close/>
              </a:path>
              <a:path w="852170" h="297814">
                <a:moveTo>
                  <a:pt x="750824" y="0"/>
                </a:moveTo>
                <a:lnTo>
                  <a:pt x="697817" y="15269"/>
                </a:lnTo>
                <a:lnTo>
                  <a:pt x="663987" y="58578"/>
                </a:lnTo>
                <a:lnTo>
                  <a:pt x="657351" y="98551"/>
                </a:lnTo>
                <a:lnTo>
                  <a:pt x="658921" y="118812"/>
                </a:lnTo>
                <a:lnTo>
                  <a:pt x="682371" y="167639"/>
                </a:lnTo>
                <a:lnTo>
                  <a:pt x="725054" y="192518"/>
                </a:lnTo>
                <a:lnTo>
                  <a:pt x="741680" y="194182"/>
                </a:lnTo>
                <a:lnTo>
                  <a:pt x="756824" y="192639"/>
                </a:lnTo>
                <a:lnTo>
                  <a:pt x="770636" y="188023"/>
                </a:lnTo>
                <a:lnTo>
                  <a:pt x="783113" y="180359"/>
                </a:lnTo>
                <a:lnTo>
                  <a:pt x="794258" y="169672"/>
                </a:lnTo>
                <a:lnTo>
                  <a:pt x="850786" y="169672"/>
                </a:lnTo>
                <a:lnTo>
                  <a:pt x="851611" y="153162"/>
                </a:lnTo>
                <a:lnTo>
                  <a:pt x="751205" y="153162"/>
                </a:lnTo>
                <a:lnTo>
                  <a:pt x="743180" y="152348"/>
                </a:lnTo>
                <a:lnTo>
                  <a:pt x="714994" y="123015"/>
                </a:lnTo>
                <a:lnTo>
                  <a:pt x="712215" y="98551"/>
                </a:lnTo>
                <a:lnTo>
                  <a:pt x="712858" y="85621"/>
                </a:lnTo>
                <a:lnTo>
                  <a:pt x="734044" y="49402"/>
                </a:lnTo>
                <a:lnTo>
                  <a:pt x="748157" y="46354"/>
                </a:lnTo>
                <a:lnTo>
                  <a:pt x="831000" y="46354"/>
                </a:lnTo>
                <a:lnTo>
                  <a:pt x="823468" y="34289"/>
                </a:lnTo>
                <a:lnTo>
                  <a:pt x="808277" y="19288"/>
                </a:lnTo>
                <a:lnTo>
                  <a:pt x="791098" y="8572"/>
                </a:lnTo>
                <a:lnTo>
                  <a:pt x="771943" y="2143"/>
                </a:lnTo>
                <a:lnTo>
                  <a:pt x="750824" y="0"/>
                </a:lnTo>
                <a:close/>
              </a:path>
              <a:path w="852170" h="297814">
                <a:moveTo>
                  <a:pt x="831000" y="46354"/>
                </a:moveTo>
                <a:lnTo>
                  <a:pt x="748157" y="46354"/>
                </a:lnTo>
                <a:lnTo>
                  <a:pt x="756088" y="47283"/>
                </a:lnTo>
                <a:lnTo>
                  <a:pt x="763508" y="50069"/>
                </a:lnTo>
                <a:lnTo>
                  <a:pt x="788539" y="90360"/>
                </a:lnTo>
                <a:lnTo>
                  <a:pt x="789305" y="103124"/>
                </a:lnTo>
                <a:lnTo>
                  <a:pt x="788614" y="114673"/>
                </a:lnTo>
                <a:lnTo>
                  <a:pt x="766016" y="150002"/>
                </a:lnTo>
                <a:lnTo>
                  <a:pt x="751205" y="153162"/>
                </a:lnTo>
                <a:lnTo>
                  <a:pt x="851611" y="153162"/>
                </a:lnTo>
                <a:lnTo>
                  <a:pt x="851774" y="149891"/>
                </a:lnTo>
                <a:lnTo>
                  <a:pt x="851852" y="145768"/>
                </a:lnTo>
                <a:lnTo>
                  <a:pt x="850132" y="110585"/>
                </a:lnTo>
                <a:lnTo>
                  <a:pt x="844788" y="79628"/>
                </a:lnTo>
                <a:lnTo>
                  <a:pt x="835896" y="54197"/>
                </a:lnTo>
                <a:lnTo>
                  <a:pt x="831000" y="46354"/>
                </a:lnTo>
                <a:close/>
              </a:path>
              <a:path w="852170" h="297814">
                <a:moveTo>
                  <a:pt x="265938" y="219201"/>
                </a:moveTo>
                <a:lnTo>
                  <a:pt x="211836" y="225170"/>
                </a:lnTo>
                <a:lnTo>
                  <a:pt x="215794" y="242075"/>
                </a:lnTo>
                <a:lnTo>
                  <a:pt x="221599" y="256778"/>
                </a:lnTo>
                <a:lnTo>
                  <a:pt x="250269" y="287454"/>
                </a:lnTo>
                <a:lnTo>
                  <a:pt x="294132" y="297688"/>
                </a:lnTo>
                <a:lnTo>
                  <a:pt x="316749" y="295473"/>
                </a:lnTo>
                <a:lnTo>
                  <a:pt x="337153" y="288829"/>
                </a:lnTo>
                <a:lnTo>
                  <a:pt x="355318" y="277756"/>
                </a:lnTo>
                <a:lnTo>
                  <a:pt x="371221" y="262254"/>
                </a:lnTo>
                <a:lnTo>
                  <a:pt x="377972" y="251587"/>
                </a:lnTo>
                <a:lnTo>
                  <a:pt x="289178" y="251587"/>
                </a:lnTo>
                <a:lnTo>
                  <a:pt x="281813" y="248919"/>
                </a:lnTo>
                <a:lnTo>
                  <a:pt x="276225" y="243586"/>
                </a:lnTo>
                <a:lnTo>
                  <a:pt x="272438" y="239061"/>
                </a:lnTo>
                <a:lnTo>
                  <a:pt x="269462" y="233489"/>
                </a:lnTo>
                <a:lnTo>
                  <a:pt x="267295" y="226869"/>
                </a:lnTo>
                <a:lnTo>
                  <a:pt x="265938" y="219201"/>
                </a:lnTo>
                <a:close/>
              </a:path>
              <a:path w="852170" h="297814">
                <a:moveTo>
                  <a:pt x="399682" y="169672"/>
                </a:moveTo>
                <a:lnTo>
                  <a:pt x="343153" y="169672"/>
                </a:lnTo>
                <a:lnTo>
                  <a:pt x="340954" y="192639"/>
                </a:lnTo>
                <a:lnTo>
                  <a:pt x="337645" y="211216"/>
                </a:lnTo>
                <a:lnTo>
                  <a:pt x="314325" y="247602"/>
                </a:lnTo>
                <a:lnTo>
                  <a:pt x="298323" y="251587"/>
                </a:lnTo>
                <a:lnTo>
                  <a:pt x="377972" y="251587"/>
                </a:lnTo>
                <a:lnTo>
                  <a:pt x="384149" y="241827"/>
                </a:lnTo>
                <a:lnTo>
                  <a:pt x="393398" y="215804"/>
                </a:lnTo>
                <a:lnTo>
                  <a:pt x="398956" y="184209"/>
                </a:lnTo>
                <a:lnTo>
                  <a:pt x="399682" y="169672"/>
                </a:lnTo>
                <a:close/>
              </a:path>
              <a:path w="852170" h="297814">
                <a:moveTo>
                  <a:pt x="299720" y="0"/>
                </a:moveTo>
                <a:lnTo>
                  <a:pt x="246713" y="15269"/>
                </a:lnTo>
                <a:lnTo>
                  <a:pt x="212883" y="58578"/>
                </a:lnTo>
                <a:lnTo>
                  <a:pt x="206248" y="98551"/>
                </a:lnTo>
                <a:lnTo>
                  <a:pt x="207817" y="118812"/>
                </a:lnTo>
                <a:lnTo>
                  <a:pt x="231267" y="167639"/>
                </a:lnTo>
                <a:lnTo>
                  <a:pt x="273950" y="192518"/>
                </a:lnTo>
                <a:lnTo>
                  <a:pt x="290575" y="194182"/>
                </a:lnTo>
                <a:lnTo>
                  <a:pt x="305720" y="192639"/>
                </a:lnTo>
                <a:lnTo>
                  <a:pt x="319531" y="188023"/>
                </a:lnTo>
                <a:lnTo>
                  <a:pt x="332009" y="180359"/>
                </a:lnTo>
                <a:lnTo>
                  <a:pt x="343153" y="169672"/>
                </a:lnTo>
                <a:lnTo>
                  <a:pt x="399682" y="169672"/>
                </a:lnTo>
                <a:lnTo>
                  <a:pt x="400507" y="153162"/>
                </a:lnTo>
                <a:lnTo>
                  <a:pt x="300100" y="153162"/>
                </a:lnTo>
                <a:lnTo>
                  <a:pt x="292076" y="152348"/>
                </a:lnTo>
                <a:lnTo>
                  <a:pt x="263890" y="123015"/>
                </a:lnTo>
                <a:lnTo>
                  <a:pt x="261112" y="98551"/>
                </a:lnTo>
                <a:lnTo>
                  <a:pt x="261754" y="85621"/>
                </a:lnTo>
                <a:lnTo>
                  <a:pt x="282940" y="49402"/>
                </a:lnTo>
                <a:lnTo>
                  <a:pt x="297052" y="46354"/>
                </a:lnTo>
                <a:lnTo>
                  <a:pt x="379896" y="46354"/>
                </a:lnTo>
                <a:lnTo>
                  <a:pt x="372363" y="34289"/>
                </a:lnTo>
                <a:lnTo>
                  <a:pt x="357173" y="19288"/>
                </a:lnTo>
                <a:lnTo>
                  <a:pt x="339994" y="8572"/>
                </a:lnTo>
                <a:lnTo>
                  <a:pt x="320839" y="2143"/>
                </a:lnTo>
                <a:lnTo>
                  <a:pt x="299720" y="0"/>
                </a:lnTo>
                <a:close/>
              </a:path>
              <a:path w="852170" h="297814">
                <a:moveTo>
                  <a:pt x="379896" y="46354"/>
                </a:moveTo>
                <a:lnTo>
                  <a:pt x="297052" y="46354"/>
                </a:lnTo>
                <a:lnTo>
                  <a:pt x="304984" y="47283"/>
                </a:lnTo>
                <a:lnTo>
                  <a:pt x="312404" y="50069"/>
                </a:lnTo>
                <a:lnTo>
                  <a:pt x="337435" y="90360"/>
                </a:lnTo>
                <a:lnTo>
                  <a:pt x="338200" y="103124"/>
                </a:lnTo>
                <a:lnTo>
                  <a:pt x="337510" y="114673"/>
                </a:lnTo>
                <a:lnTo>
                  <a:pt x="314912" y="150002"/>
                </a:lnTo>
                <a:lnTo>
                  <a:pt x="300100" y="153162"/>
                </a:lnTo>
                <a:lnTo>
                  <a:pt x="400507" y="153162"/>
                </a:lnTo>
                <a:lnTo>
                  <a:pt x="400670" y="149891"/>
                </a:lnTo>
                <a:lnTo>
                  <a:pt x="400748" y="145768"/>
                </a:lnTo>
                <a:lnTo>
                  <a:pt x="399028" y="110585"/>
                </a:lnTo>
                <a:lnTo>
                  <a:pt x="393684" y="79628"/>
                </a:lnTo>
                <a:lnTo>
                  <a:pt x="384792" y="54197"/>
                </a:lnTo>
                <a:lnTo>
                  <a:pt x="379896" y="46354"/>
                </a:lnTo>
                <a:close/>
              </a:path>
              <a:path w="852170" h="297814">
                <a:moveTo>
                  <a:pt x="579120" y="82041"/>
                </a:moveTo>
                <a:lnTo>
                  <a:pt x="523239" y="82041"/>
                </a:lnTo>
                <a:lnTo>
                  <a:pt x="523239" y="292480"/>
                </a:lnTo>
                <a:lnTo>
                  <a:pt x="579120" y="292480"/>
                </a:lnTo>
                <a:lnTo>
                  <a:pt x="579120" y="82041"/>
                </a:lnTo>
                <a:close/>
              </a:path>
              <a:path w="852170" h="297814">
                <a:moveTo>
                  <a:pt x="579120" y="0"/>
                </a:moveTo>
                <a:lnTo>
                  <a:pt x="533781" y="0"/>
                </a:lnTo>
                <a:lnTo>
                  <a:pt x="528016" y="12908"/>
                </a:lnTo>
                <a:lnTo>
                  <a:pt x="520239" y="24971"/>
                </a:lnTo>
                <a:lnTo>
                  <a:pt x="486054" y="55802"/>
                </a:lnTo>
                <a:lnTo>
                  <a:pt x="451103" y="73787"/>
                </a:lnTo>
                <a:lnTo>
                  <a:pt x="451103" y="124332"/>
                </a:lnTo>
                <a:lnTo>
                  <a:pt x="471179" y="116599"/>
                </a:lnTo>
                <a:lnTo>
                  <a:pt x="489886" y="106949"/>
                </a:lnTo>
                <a:lnTo>
                  <a:pt x="507236" y="95418"/>
                </a:lnTo>
                <a:lnTo>
                  <a:pt x="523239" y="82041"/>
                </a:lnTo>
                <a:lnTo>
                  <a:pt x="579120" y="82041"/>
                </a:lnTo>
                <a:lnTo>
                  <a:pt x="579120" y="0"/>
                </a:lnTo>
                <a:close/>
              </a:path>
              <a:path w="852170" h="297814">
                <a:moveTo>
                  <a:pt x="128016" y="82041"/>
                </a:moveTo>
                <a:lnTo>
                  <a:pt x="72136" y="82041"/>
                </a:lnTo>
                <a:lnTo>
                  <a:pt x="72136" y="292480"/>
                </a:lnTo>
                <a:lnTo>
                  <a:pt x="128016" y="292480"/>
                </a:lnTo>
                <a:lnTo>
                  <a:pt x="128016" y="82041"/>
                </a:lnTo>
                <a:close/>
              </a:path>
              <a:path w="852170" h="297814">
                <a:moveTo>
                  <a:pt x="128016" y="0"/>
                </a:moveTo>
                <a:lnTo>
                  <a:pt x="82677" y="0"/>
                </a:lnTo>
                <a:lnTo>
                  <a:pt x="76912" y="12908"/>
                </a:lnTo>
                <a:lnTo>
                  <a:pt x="69135" y="24971"/>
                </a:lnTo>
                <a:lnTo>
                  <a:pt x="34950" y="55802"/>
                </a:lnTo>
                <a:lnTo>
                  <a:pt x="0" y="73787"/>
                </a:lnTo>
                <a:lnTo>
                  <a:pt x="0" y="124332"/>
                </a:lnTo>
                <a:lnTo>
                  <a:pt x="20075" y="116599"/>
                </a:lnTo>
                <a:lnTo>
                  <a:pt x="38782" y="106949"/>
                </a:lnTo>
                <a:lnTo>
                  <a:pt x="56132" y="95418"/>
                </a:lnTo>
                <a:lnTo>
                  <a:pt x="72136" y="82041"/>
                </a:lnTo>
                <a:lnTo>
                  <a:pt x="128016" y="82041"/>
                </a:lnTo>
                <a:lnTo>
                  <a:pt x="128016" y="0"/>
                </a:lnTo>
                <a:close/>
              </a:path>
            </a:pathLst>
          </a:custGeom>
          <a:solidFill>
            <a:srgbClr val="512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2778" y="1443100"/>
            <a:ext cx="78867" cy="108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1675" y="1443100"/>
            <a:ext cx="78866" cy="108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8803" y="1397635"/>
            <a:ext cx="194945" cy="297815"/>
          </a:xfrm>
          <a:custGeom>
            <a:avLst/>
            <a:gdLst/>
            <a:ahLst/>
            <a:cxnLst/>
            <a:rect l="l" t="t" r="r" b="b"/>
            <a:pathLst>
              <a:path w="194945" h="297814">
                <a:moveTo>
                  <a:pt x="93472" y="0"/>
                </a:moveTo>
                <a:lnTo>
                  <a:pt x="133746" y="8572"/>
                </a:lnTo>
                <a:lnTo>
                  <a:pt x="166116" y="34289"/>
                </a:lnTo>
                <a:lnTo>
                  <a:pt x="187436" y="79628"/>
                </a:lnTo>
                <a:lnTo>
                  <a:pt x="194563" y="147065"/>
                </a:lnTo>
                <a:lnTo>
                  <a:pt x="192708" y="184209"/>
                </a:lnTo>
                <a:lnTo>
                  <a:pt x="177901" y="241827"/>
                </a:lnTo>
                <a:lnTo>
                  <a:pt x="149070" y="277756"/>
                </a:lnTo>
                <a:lnTo>
                  <a:pt x="110501" y="295473"/>
                </a:lnTo>
                <a:lnTo>
                  <a:pt x="87884" y="297688"/>
                </a:lnTo>
                <a:lnTo>
                  <a:pt x="71643" y="296546"/>
                </a:lnTo>
                <a:lnTo>
                  <a:pt x="32638" y="279526"/>
                </a:lnTo>
                <a:lnTo>
                  <a:pt x="9546" y="242075"/>
                </a:lnTo>
                <a:lnTo>
                  <a:pt x="5587" y="225170"/>
                </a:lnTo>
                <a:lnTo>
                  <a:pt x="59690" y="219201"/>
                </a:lnTo>
                <a:lnTo>
                  <a:pt x="61047" y="226869"/>
                </a:lnTo>
                <a:lnTo>
                  <a:pt x="63214" y="233489"/>
                </a:lnTo>
                <a:lnTo>
                  <a:pt x="66190" y="239061"/>
                </a:lnTo>
                <a:lnTo>
                  <a:pt x="69976" y="243586"/>
                </a:lnTo>
                <a:lnTo>
                  <a:pt x="75565" y="248919"/>
                </a:lnTo>
                <a:lnTo>
                  <a:pt x="82931" y="251587"/>
                </a:lnTo>
                <a:lnTo>
                  <a:pt x="92075" y="251587"/>
                </a:lnTo>
                <a:lnTo>
                  <a:pt x="126958" y="225589"/>
                </a:lnTo>
                <a:lnTo>
                  <a:pt x="136906" y="169672"/>
                </a:lnTo>
                <a:lnTo>
                  <a:pt x="125761" y="180359"/>
                </a:lnTo>
                <a:lnTo>
                  <a:pt x="113284" y="188023"/>
                </a:lnTo>
                <a:lnTo>
                  <a:pt x="99472" y="192639"/>
                </a:lnTo>
                <a:lnTo>
                  <a:pt x="84328" y="194182"/>
                </a:lnTo>
                <a:lnTo>
                  <a:pt x="67702" y="192518"/>
                </a:lnTo>
                <a:lnTo>
                  <a:pt x="25019" y="167639"/>
                </a:lnTo>
                <a:lnTo>
                  <a:pt x="1569" y="118812"/>
                </a:lnTo>
                <a:lnTo>
                  <a:pt x="0" y="98551"/>
                </a:lnTo>
                <a:lnTo>
                  <a:pt x="1662" y="77505"/>
                </a:lnTo>
                <a:lnTo>
                  <a:pt x="26416" y="27177"/>
                </a:lnTo>
                <a:lnTo>
                  <a:pt x="73993" y="1692"/>
                </a:lnTo>
                <a:lnTo>
                  <a:pt x="9347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2555" y="1397635"/>
            <a:ext cx="128270" cy="292735"/>
          </a:xfrm>
          <a:custGeom>
            <a:avLst/>
            <a:gdLst/>
            <a:ahLst/>
            <a:cxnLst/>
            <a:rect l="l" t="t" r="r" b="b"/>
            <a:pathLst>
              <a:path w="128270" h="292735">
                <a:moveTo>
                  <a:pt x="82677" y="0"/>
                </a:moveTo>
                <a:lnTo>
                  <a:pt x="128016" y="0"/>
                </a:lnTo>
                <a:lnTo>
                  <a:pt x="128016" y="292480"/>
                </a:lnTo>
                <a:lnTo>
                  <a:pt x="72136" y="292480"/>
                </a:lnTo>
                <a:lnTo>
                  <a:pt x="72136" y="82041"/>
                </a:lnTo>
                <a:lnTo>
                  <a:pt x="56132" y="95418"/>
                </a:lnTo>
                <a:lnTo>
                  <a:pt x="38782" y="106949"/>
                </a:lnTo>
                <a:lnTo>
                  <a:pt x="20075" y="116599"/>
                </a:lnTo>
                <a:lnTo>
                  <a:pt x="0" y="124332"/>
                </a:lnTo>
                <a:lnTo>
                  <a:pt x="0" y="73787"/>
                </a:lnTo>
                <a:lnTo>
                  <a:pt x="11189" y="69379"/>
                </a:lnTo>
                <a:lnTo>
                  <a:pt x="22844" y="63388"/>
                </a:lnTo>
                <a:lnTo>
                  <a:pt x="59334" y="36200"/>
                </a:lnTo>
                <a:lnTo>
                  <a:pt x="76912" y="12908"/>
                </a:lnTo>
                <a:lnTo>
                  <a:pt x="8267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7700" y="1397635"/>
            <a:ext cx="194945" cy="297815"/>
          </a:xfrm>
          <a:custGeom>
            <a:avLst/>
            <a:gdLst/>
            <a:ahLst/>
            <a:cxnLst/>
            <a:rect l="l" t="t" r="r" b="b"/>
            <a:pathLst>
              <a:path w="194945" h="297814">
                <a:moveTo>
                  <a:pt x="93472" y="0"/>
                </a:moveTo>
                <a:lnTo>
                  <a:pt x="133746" y="8572"/>
                </a:lnTo>
                <a:lnTo>
                  <a:pt x="166115" y="34289"/>
                </a:lnTo>
                <a:lnTo>
                  <a:pt x="187436" y="79628"/>
                </a:lnTo>
                <a:lnTo>
                  <a:pt x="194563" y="147065"/>
                </a:lnTo>
                <a:lnTo>
                  <a:pt x="192708" y="184209"/>
                </a:lnTo>
                <a:lnTo>
                  <a:pt x="177901" y="241827"/>
                </a:lnTo>
                <a:lnTo>
                  <a:pt x="149070" y="277756"/>
                </a:lnTo>
                <a:lnTo>
                  <a:pt x="110501" y="295473"/>
                </a:lnTo>
                <a:lnTo>
                  <a:pt x="87884" y="297688"/>
                </a:lnTo>
                <a:lnTo>
                  <a:pt x="71643" y="296546"/>
                </a:lnTo>
                <a:lnTo>
                  <a:pt x="32638" y="279526"/>
                </a:lnTo>
                <a:lnTo>
                  <a:pt x="9546" y="242075"/>
                </a:lnTo>
                <a:lnTo>
                  <a:pt x="5587" y="225170"/>
                </a:lnTo>
                <a:lnTo>
                  <a:pt x="59689" y="219201"/>
                </a:lnTo>
                <a:lnTo>
                  <a:pt x="61047" y="226869"/>
                </a:lnTo>
                <a:lnTo>
                  <a:pt x="63214" y="233489"/>
                </a:lnTo>
                <a:lnTo>
                  <a:pt x="66190" y="239061"/>
                </a:lnTo>
                <a:lnTo>
                  <a:pt x="69976" y="243586"/>
                </a:lnTo>
                <a:lnTo>
                  <a:pt x="75564" y="248919"/>
                </a:lnTo>
                <a:lnTo>
                  <a:pt x="82930" y="251587"/>
                </a:lnTo>
                <a:lnTo>
                  <a:pt x="92075" y="251587"/>
                </a:lnTo>
                <a:lnTo>
                  <a:pt x="126958" y="225589"/>
                </a:lnTo>
                <a:lnTo>
                  <a:pt x="136905" y="169672"/>
                </a:lnTo>
                <a:lnTo>
                  <a:pt x="125761" y="180359"/>
                </a:lnTo>
                <a:lnTo>
                  <a:pt x="113283" y="188023"/>
                </a:lnTo>
                <a:lnTo>
                  <a:pt x="99472" y="192639"/>
                </a:lnTo>
                <a:lnTo>
                  <a:pt x="84327" y="194182"/>
                </a:lnTo>
                <a:lnTo>
                  <a:pt x="67702" y="192518"/>
                </a:lnTo>
                <a:lnTo>
                  <a:pt x="25018" y="167639"/>
                </a:lnTo>
                <a:lnTo>
                  <a:pt x="1569" y="118812"/>
                </a:lnTo>
                <a:lnTo>
                  <a:pt x="0" y="98551"/>
                </a:lnTo>
                <a:lnTo>
                  <a:pt x="1662" y="77505"/>
                </a:lnTo>
                <a:lnTo>
                  <a:pt x="26416" y="27177"/>
                </a:lnTo>
                <a:lnTo>
                  <a:pt x="73993" y="1692"/>
                </a:lnTo>
                <a:lnTo>
                  <a:pt x="9347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1451" y="1397635"/>
            <a:ext cx="128270" cy="292735"/>
          </a:xfrm>
          <a:custGeom>
            <a:avLst/>
            <a:gdLst/>
            <a:ahLst/>
            <a:cxnLst/>
            <a:rect l="l" t="t" r="r" b="b"/>
            <a:pathLst>
              <a:path w="128269" h="292735">
                <a:moveTo>
                  <a:pt x="82677" y="0"/>
                </a:moveTo>
                <a:lnTo>
                  <a:pt x="128016" y="0"/>
                </a:lnTo>
                <a:lnTo>
                  <a:pt x="128016" y="292480"/>
                </a:lnTo>
                <a:lnTo>
                  <a:pt x="72136" y="292480"/>
                </a:lnTo>
                <a:lnTo>
                  <a:pt x="72136" y="82041"/>
                </a:lnTo>
                <a:lnTo>
                  <a:pt x="56132" y="95418"/>
                </a:lnTo>
                <a:lnTo>
                  <a:pt x="38782" y="106949"/>
                </a:lnTo>
                <a:lnTo>
                  <a:pt x="20075" y="116599"/>
                </a:lnTo>
                <a:lnTo>
                  <a:pt x="0" y="124332"/>
                </a:lnTo>
                <a:lnTo>
                  <a:pt x="0" y="73787"/>
                </a:lnTo>
                <a:lnTo>
                  <a:pt x="11189" y="69379"/>
                </a:lnTo>
                <a:lnTo>
                  <a:pt x="22844" y="63388"/>
                </a:lnTo>
                <a:lnTo>
                  <a:pt x="59334" y="36200"/>
                </a:lnTo>
                <a:lnTo>
                  <a:pt x="76912" y="12908"/>
                </a:lnTo>
                <a:lnTo>
                  <a:pt x="8267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415" y="1584672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301" y="0"/>
                </a:lnTo>
              </a:path>
            </a:pathLst>
          </a:custGeom>
          <a:ln w="41723">
            <a:solidFill>
              <a:srgbClr val="5124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415" y="1563810"/>
            <a:ext cx="226695" cy="41910"/>
          </a:xfrm>
          <a:custGeom>
            <a:avLst/>
            <a:gdLst/>
            <a:ahLst/>
            <a:cxnLst/>
            <a:rect l="l" t="t" r="r" b="b"/>
            <a:pathLst>
              <a:path w="226695" h="41909">
                <a:moveTo>
                  <a:pt x="0" y="41723"/>
                </a:moveTo>
                <a:lnTo>
                  <a:pt x="226301" y="41723"/>
                </a:lnTo>
                <a:lnTo>
                  <a:pt x="226301" y="0"/>
                </a:lnTo>
                <a:lnTo>
                  <a:pt x="0" y="0"/>
                </a:lnTo>
                <a:lnTo>
                  <a:pt x="0" y="41723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33240" y="1397635"/>
            <a:ext cx="852805" cy="297815"/>
          </a:xfrm>
          <a:custGeom>
            <a:avLst/>
            <a:gdLst/>
            <a:ahLst/>
            <a:cxnLst/>
            <a:rect l="l" t="t" r="r" b="b"/>
            <a:pathLst>
              <a:path w="852804" h="297814">
                <a:moveTo>
                  <a:pt x="599694" y="233806"/>
                </a:moveTo>
                <a:lnTo>
                  <a:pt x="545719" y="233806"/>
                </a:lnTo>
                <a:lnTo>
                  <a:pt x="545719" y="292480"/>
                </a:lnTo>
                <a:lnTo>
                  <a:pt x="599694" y="292480"/>
                </a:lnTo>
                <a:lnTo>
                  <a:pt x="599694" y="233806"/>
                </a:lnTo>
                <a:close/>
              </a:path>
              <a:path w="852804" h="297814">
                <a:moveTo>
                  <a:pt x="599694" y="0"/>
                </a:moveTo>
                <a:lnTo>
                  <a:pt x="552831" y="0"/>
                </a:lnTo>
                <a:lnTo>
                  <a:pt x="426465" y="185038"/>
                </a:lnTo>
                <a:lnTo>
                  <a:pt x="426465" y="233806"/>
                </a:lnTo>
                <a:lnTo>
                  <a:pt x="635888" y="233806"/>
                </a:lnTo>
                <a:lnTo>
                  <a:pt x="635888" y="184785"/>
                </a:lnTo>
                <a:lnTo>
                  <a:pt x="478789" y="184785"/>
                </a:lnTo>
                <a:lnTo>
                  <a:pt x="545719" y="85216"/>
                </a:lnTo>
                <a:lnTo>
                  <a:pt x="599694" y="85216"/>
                </a:lnTo>
                <a:lnTo>
                  <a:pt x="599694" y="0"/>
                </a:lnTo>
                <a:close/>
              </a:path>
              <a:path w="852804" h="297814">
                <a:moveTo>
                  <a:pt x="599694" y="85216"/>
                </a:moveTo>
                <a:lnTo>
                  <a:pt x="545719" y="85216"/>
                </a:lnTo>
                <a:lnTo>
                  <a:pt x="545719" y="184785"/>
                </a:lnTo>
                <a:lnTo>
                  <a:pt x="599694" y="184785"/>
                </a:lnTo>
                <a:lnTo>
                  <a:pt x="599694" y="85216"/>
                </a:lnTo>
                <a:close/>
              </a:path>
              <a:path w="852804" h="297814">
                <a:moveTo>
                  <a:pt x="265938" y="219201"/>
                </a:moveTo>
                <a:lnTo>
                  <a:pt x="211836" y="225170"/>
                </a:lnTo>
                <a:lnTo>
                  <a:pt x="215794" y="242075"/>
                </a:lnTo>
                <a:lnTo>
                  <a:pt x="221599" y="256778"/>
                </a:lnTo>
                <a:lnTo>
                  <a:pt x="250269" y="287454"/>
                </a:lnTo>
                <a:lnTo>
                  <a:pt x="294132" y="297688"/>
                </a:lnTo>
                <a:lnTo>
                  <a:pt x="316749" y="295473"/>
                </a:lnTo>
                <a:lnTo>
                  <a:pt x="337153" y="288829"/>
                </a:lnTo>
                <a:lnTo>
                  <a:pt x="355318" y="277756"/>
                </a:lnTo>
                <a:lnTo>
                  <a:pt x="371221" y="262254"/>
                </a:lnTo>
                <a:lnTo>
                  <a:pt x="377972" y="251587"/>
                </a:lnTo>
                <a:lnTo>
                  <a:pt x="289179" y="251587"/>
                </a:lnTo>
                <a:lnTo>
                  <a:pt x="281813" y="248919"/>
                </a:lnTo>
                <a:lnTo>
                  <a:pt x="276225" y="243586"/>
                </a:lnTo>
                <a:lnTo>
                  <a:pt x="272438" y="239061"/>
                </a:lnTo>
                <a:lnTo>
                  <a:pt x="269462" y="233489"/>
                </a:lnTo>
                <a:lnTo>
                  <a:pt x="267295" y="226869"/>
                </a:lnTo>
                <a:lnTo>
                  <a:pt x="265938" y="219201"/>
                </a:lnTo>
                <a:close/>
              </a:path>
              <a:path w="852804" h="297814">
                <a:moveTo>
                  <a:pt x="399682" y="169672"/>
                </a:moveTo>
                <a:lnTo>
                  <a:pt x="343154" y="169672"/>
                </a:lnTo>
                <a:lnTo>
                  <a:pt x="340954" y="192639"/>
                </a:lnTo>
                <a:lnTo>
                  <a:pt x="337645" y="211216"/>
                </a:lnTo>
                <a:lnTo>
                  <a:pt x="314325" y="247602"/>
                </a:lnTo>
                <a:lnTo>
                  <a:pt x="298323" y="251587"/>
                </a:lnTo>
                <a:lnTo>
                  <a:pt x="377972" y="251587"/>
                </a:lnTo>
                <a:lnTo>
                  <a:pt x="384149" y="241827"/>
                </a:lnTo>
                <a:lnTo>
                  <a:pt x="393398" y="215804"/>
                </a:lnTo>
                <a:lnTo>
                  <a:pt x="398956" y="184209"/>
                </a:lnTo>
                <a:lnTo>
                  <a:pt x="399682" y="169672"/>
                </a:lnTo>
                <a:close/>
              </a:path>
              <a:path w="852804" h="297814">
                <a:moveTo>
                  <a:pt x="299720" y="0"/>
                </a:moveTo>
                <a:lnTo>
                  <a:pt x="246713" y="15269"/>
                </a:lnTo>
                <a:lnTo>
                  <a:pt x="212883" y="58578"/>
                </a:lnTo>
                <a:lnTo>
                  <a:pt x="206248" y="98551"/>
                </a:lnTo>
                <a:lnTo>
                  <a:pt x="207817" y="118812"/>
                </a:lnTo>
                <a:lnTo>
                  <a:pt x="231267" y="167639"/>
                </a:lnTo>
                <a:lnTo>
                  <a:pt x="273950" y="192518"/>
                </a:lnTo>
                <a:lnTo>
                  <a:pt x="290575" y="194182"/>
                </a:lnTo>
                <a:lnTo>
                  <a:pt x="305720" y="192639"/>
                </a:lnTo>
                <a:lnTo>
                  <a:pt x="319532" y="188023"/>
                </a:lnTo>
                <a:lnTo>
                  <a:pt x="332009" y="180359"/>
                </a:lnTo>
                <a:lnTo>
                  <a:pt x="343154" y="169672"/>
                </a:lnTo>
                <a:lnTo>
                  <a:pt x="399682" y="169672"/>
                </a:lnTo>
                <a:lnTo>
                  <a:pt x="400507" y="153162"/>
                </a:lnTo>
                <a:lnTo>
                  <a:pt x="300100" y="153162"/>
                </a:lnTo>
                <a:lnTo>
                  <a:pt x="292076" y="152348"/>
                </a:lnTo>
                <a:lnTo>
                  <a:pt x="263890" y="123015"/>
                </a:lnTo>
                <a:lnTo>
                  <a:pt x="261112" y="98551"/>
                </a:lnTo>
                <a:lnTo>
                  <a:pt x="261754" y="85621"/>
                </a:lnTo>
                <a:lnTo>
                  <a:pt x="282940" y="49402"/>
                </a:lnTo>
                <a:lnTo>
                  <a:pt x="297052" y="46354"/>
                </a:lnTo>
                <a:lnTo>
                  <a:pt x="379896" y="46354"/>
                </a:lnTo>
                <a:lnTo>
                  <a:pt x="372363" y="34289"/>
                </a:lnTo>
                <a:lnTo>
                  <a:pt x="357173" y="19288"/>
                </a:lnTo>
                <a:lnTo>
                  <a:pt x="339994" y="8572"/>
                </a:lnTo>
                <a:lnTo>
                  <a:pt x="320839" y="2143"/>
                </a:lnTo>
                <a:lnTo>
                  <a:pt x="299720" y="0"/>
                </a:lnTo>
                <a:close/>
              </a:path>
              <a:path w="852804" h="297814">
                <a:moveTo>
                  <a:pt x="379896" y="46354"/>
                </a:moveTo>
                <a:lnTo>
                  <a:pt x="297052" y="46354"/>
                </a:lnTo>
                <a:lnTo>
                  <a:pt x="304984" y="47283"/>
                </a:lnTo>
                <a:lnTo>
                  <a:pt x="312404" y="50069"/>
                </a:lnTo>
                <a:lnTo>
                  <a:pt x="337435" y="90360"/>
                </a:lnTo>
                <a:lnTo>
                  <a:pt x="338200" y="103124"/>
                </a:lnTo>
                <a:lnTo>
                  <a:pt x="337510" y="114673"/>
                </a:lnTo>
                <a:lnTo>
                  <a:pt x="314912" y="150002"/>
                </a:lnTo>
                <a:lnTo>
                  <a:pt x="300100" y="153162"/>
                </a:lnTo>
                <a:lnTo>
                  <a:pt x="400507" y="153162"/>
                </a:lnTo>
                <a:lnTo>
                  <a:pt x="400670" y="149891"/>
                </a:lnTo>
                <a:lnTo>
                  <a:pt x="400748" y="145768"/>
                </a:lnTo>
                <a:lnTo>
                  <a:pt x="399028" y="110585"/>
                </a:lnTo>
                <a:lnTo>
                  <a:pt x="393684" y="79628"/>
                </a:lnTo>
                <a:lnTo>
                  <a:pt x="384792" y="54197"/>
                </a:lnTo>
                <a:lnTo>
                  <a:pt x="379896" y="46354"/>
                </a:lnTo>
                <a:close/>
              </a:path>
              <a:path w="852804" h="297814">
                <a:moveTo>
                  <a:pt x="852677" y="5206"/>
                </a:moveTo>
                <a:lnTo>
                  <a:pt x="661797" y="5206"/>
                </a:lnTo>
                <a:lnTo>
                  <a:pt x="661797" y="57023"/>
                </a:lnTo>
                <a:lnTo>
                  <a:pt x="788797" y="57023"/>
                </a:lnTo>
                <a:lnTo>
                  <a:pt x="770078" y="82601"/>
                </a:lnTo>
                <a:lnTo>
                  <a:pt x="738594" y="138711"/>
                </a:lnTo>
                <a:lnTo>
                  <a:pt x="715450" y="200558"/>
                </a:lnTo>
                <a:lnTo>
                  <a:pt x="702980" y="262141"/>
                </a:lnTo>
                <a:lnTo>
                  <a:pt x="700913" y="292480"/>
                </a:lnTo>
                <a:lnTo>
                  <a:pt x="754761" y="292480"/>
                </a:lnTo>
                <a:lnTo>
                  <a:pt x="755475" y="272575"/>
                </a:lnTo>
                <a:lnTo>
                  <a:pt x="757809" y="251348"/>
                </a:lnTo>
                <a:lnTo>
                  <a:pt x="767334" y="204977"/>
                </a:lnTo>
                <a:lnTo>
                  <a:pt x="783097" y="157368"/>
                </a:lnTo>
                <a:lnTo>
                  <a:pt x="804672" y="112522"/>
                </a:lnTo>
                <a:lnTo>
                  <a:pt x="828865" y="74025"/>
                </a:lnTo>
                <a:lnTo>
                  <a:pt x="852677" y="45719"/>
                </a:lnTo>
                <a:lnTo>
                  <a:pt x="852677" y="5206"/>
                </a:lnTo>
                <a:close/>
              </a:path>
              <a:path w="852804" h="297814">
                <a:moveTo>
                  <a:pt x="128015" y="82041"/>
                </a:moveTo>
                <a:lnTo>
                  <a:pt x="72136" y="82041"/>
                </a:lnTo>
                <a:lnTo>
                  <a:pt x="72136" y="292480"/>
                </a:lnTo>
                <a:lnTo>
                  <a:pt x="128015" y="292480"/>
                </a:lnTo>
                <a:lnTo>
                  <a:pt x="128015" y="82041"/>
                </a:lnTo>
                <a:close/>
              </a:path>
              <a:path w="852804" h="297814">
                <a:moveTo>
                  <a:pt x="128015" y="0"/>
                </a:moveTo>
                <a:lnTo>
                  <a:pt x="82676" y="0"/>
                </a:lnTo>
                <a:lnTo>
                  <a:pt x="76912" y="12908"/>
                </a:lnTo>
                <a:lnTo>
                  <a:pt x="69135" y="24971"/>
                </a:lnTo>
                <a:lnTo>
                  <a:pt x="34950" y="55802"/>
                </a:lnTo>
                <a:lnTo>
                  <a:pt x="0" y="73787"/>
                </a:lnTo>
                <a:lnTo>
                  <a:pt x="0" y="124332"/>
                </a:lnTo>
                <a:lnTo>
                  <a:pt x="20075" y="116599"/>
                </a:lnTo>
                <a:lnTo>
                  <a:pt x="38782" y="106949"/>
                </a:lnTo>
                <a:lnTo>
                  <a:pt x="56132" y="95418"/>
                </a:lnTo>
                <a:lnTo>
                  <a:pt x="72136" y="82041"/>
                </a:lnTo>
                <a:lnTo>
                  <a:pt x="128015" y="82041"/>
                </a:lnTo>
                <a:lnTo>
                  <a:pt x="128015" y="0"/>
                </a:lnTo>
                <a:close/>
              </a:path>
            </a:pathLst>
          </a:custGeom>
          <a:solidFill>
            <a:srgbClr val="512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2029" y="1482852"/>
            <a:ext cx="67310" cy="99695"/>
          </a:xfrm>
          <a:custGeom>
            <a:avLst/>
            <a:gdLst/>
            <a:ahLst/>
            <a:cxnLst/>
            <a:rect l="l" t="t" r="r" b="b"/>
            <a:pathLst>
              <a:path w="67310" h="99694">
                <a:moveTo>
                  <a:pt x="66929" y="0"/>
                </a:moveTo>
                <a:lnTo>
                  <a:pt x="0" y="99568"/>
                </a:lnTo>
                <a:lnTo>
                  <a:pt x="66929" y="99568"/>
                </a:lnTo>
                <a:lnTo>
                  <a:pt x="6692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93463" y="1443100"/>
            <a:ext cx="78866" cy="108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5036" y="1402841"/>
            <a:ext cx="191135" cy="287655"/>
          </a:xfrm>
          <a:custGeom>
            <a:avLst/>
            <a:gdLst/>
            <a:ahLst/>
            <a:cxnLst/>
            <a:rect l="l" t="t" r="r" b="b"/>
            <a:pathLst>
              <a:path w="191135" h="287655">
                <a:moveTo>
                  <a:pt x="0" y="0"/>
                </a:moveTo>
                <a:lnTo>
                  <a:pt x="190880" y="0"/>
                </a:lnTo>
                <a:lnTo>
                  <a:pt x="190880" y="40512"/>
                </a:lnTo>
                <a:lnTo>
                  <a:pt x="179022" y="53397"/>
                </a:lnTo>
                <a:lnTo>
                  <a:pt x="167068" y="68818"/>
                </a:lnTo>
                <a:lnTo>
                  <a:pt x="142875" y="107315"/>
                </a:lnTo>
                <a:lnTo>
                  <a:pt x="121300" y="152161"/>
                </a:lnTo>
                <a:lnTo>
                  <a:pt x="105537" y="199771"/>
                </a:lnTo>
                <a:lnTo>
                  <a:pt x="96012" y="246141"/>
                </a:lnTo>
                <a:lnTo>
                  <a:pt x="92963" y="287274"/>
                </a:lnTo>
                <a:lnTo>
                  <a:pt x="39115" y="287274"/>
                </a:lnTo>
                <a:lnTo>
                  <a:pt x="46037" y="226298"/>
                </a:lnTo>
                <a:lnTo>
                  <a:pt x="64008" y="164084"/>
                </a:lnTo>
                <a:lnTo>
                  <a:pt x="91551" y="104616"/>
                </a:lnTo>
                <a:lnTo>
                  <a:pt x="127000" y="51816"/>
                </a:lnTo>
                <a:lnTo>
                  <a:pt x="0" y="5181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9705" y="1397635"/>
            <a:ext cx="209550" cy="292735"/>
          </a:xfrm>
          <a:custGeom>
            <a:avLst/>
            <a:gdLst/>
            <a:ahLst/>
            <a:cxnLst/>
            <a:rect l="l" t="t" r="r" b="b"/>
            <a:pathLst>
              <a:path w="209550" h="292735">
                <a:moveTo>
                  <a:pt x="126365" y="0"/>
                </a:moveTo>
                <a:lnTo>
                  <a:pt x="173228" y="0"/>
                </a:lnTo>
                <a:lnTo>
                  <a:pt x="173228" y="184785"/>
                </a:lnTo>
                <a:lnTo>
                  <a:pt x="209423" y="184785"/>
                </a:lnTo>
                <a:lnTo>
                  <a:pt x="209423" y="233806"/>
                </a:lnTo>
                <a:lnTo>
                  <a:pt x="173228" y="233806"/>
                </a:lnTo>
                <a:lnTo>
                  <a:pt x="173228" y="292480"/>
                </a:lnTo>
                <a:lnTo>
                  <a:pt x="119253" y="292480"/>
                </a:lnTo>
                <a:lnTo>
                  <a:pt x="119253" y="233806"/>
                </a:lnTo>
                <a:lnTo>
                  <a:pt x="0" y="233806"/>
                </a:lnTo>
                <a:lnTo>
                  <a:pt x="0" y="185038"/>
                </a:lnTo>
                <a:lnTo>
                  <a:pt x="12636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9488" y="1397635"/>
            <a:ext cx="194945" cy="297815"/>
          </a:xfrm>
          <a:custGeom>
            <a:avLst/>
            <a:gdLst/>
            <a:ahLst/>
            <a:cxnLst/>
            <a:rect l="l" t="t" r="r" b="b"/>
            <a:pathLst>
              <a:path w="194945" h="297814">
                <a:moveTo>
                  <a:pt x="93472" y="0"/>
                </a:moveTo>
                <a:lnTo>
                  <a:pt x="133746" y="8572"/>
                </a:lnTo>
                <a:lnTo>
                  <a:pt x="166115" y="34289"/>
                </a:lnTo>
                <a:lnTo>
                  <a:pt x="187436" y="79628"/>
                </a:lnTo>
                <a:lnTo>
                  <a:pt x="194563" y="147065"/>
                </a:lnTo>
                <a:lnTo>
                  <a:pt x="192708" y="184209"/>
                </a:lnTo>
                <a:lnTo>
                  <a:pt x="177901" y="241827"/>
                </a:lnTo>
                <a:lnTo>
                  <a:pt x="149070" y="277756"/>
                </a:lnTo>
                <a:lnTo>
                  <a:pt x="110501" y="295473"/>
                </a:lnTo>
                <a:lnTo>
                  <a:pt x="87884" y="297688"/>
                </a:lnTo>
                <a:lnTo>
                  <a:pt x="71643" y="296546"/>
                </a:lnTo>
                <a:lnTo>
                  <a:pt x="32638" y="279526"/>
                </a:lnTo>
                <a:lnTo>
                  <a:pt x="9546" y="242075"/>
                </a:lnTo>
                <a:lnTo>
                  <a:pt x="5587" y="225170"/>
                </a:lnTo>
                <a:lnTo>
                  <a:pt x="59689" y="219201"/>
                </a:lnTo>
                <a:lnTo>
                  <a:pt x="61047" y="226869"/>
                </a:lnTo>
                <a:lnTo>
                  <a:pt x="63214" y="233489"/>
                </a:lnTo>
                <a:lnTo>
                  <a:pt x="66190" y="239061"/>
                </a:lnTo>
                <a:lnTo>
                  <a:pt x="69976" y="243586"/>
                </a:lnTo>
                <a:lnTo>
                  <a:pt x="75564" y="248919"/>
                </a:lnTo>
                <a:lnTo>
                  <a:pt x="82931" y="251587"/>
                </a:lnTo>
                <a:lnTo>
                  <a:pt x="92075" y="251587"/>
                </a:lnTo>
                <a:lnTo>
                  <a:pt x="126958" y="225589"/>
                </a:lnTo>
                <a:lnTo>
                  <a:pt x="136906" y="169672"/>
                </a:lnTo>
                <a:lnTo>
                  <a:pt x="125761" y="180359"/>
                </a:lnTo>
                <a:lnTo>
                  <a:pt x="113284" y="188023"/>
                </a:lnTo>
                <a:lnTo>
                  <a:pt x="99472" y="192639"/>
                </a:lnTo>
                <a:lnTo>
                  <a:pt x="84327" y="194182"/>
                </a:lnTo>
                <a:lnTo>
                  <a:pt x="67702" y="192518"/>
                </a:lnTo>
                <a:lnTo>
                  <a:pt x="25019" y="167639"/>
                </a:lnTo>
                <a:lnTo>
                  <a:pt x="1569" y="118812"/>
                </a:lnTo>
                <a:lnTo>
                  <a:pt x="0" y="98551"/>
                </a:lnTo>
                <a:lnTo>
                  <a:pt x="1662" y="77505"/>
                </a:lnTo>
                <a:lnTo>
                  <a:pt x="26415" y="27177"/>
                </a:lnTo>
                <a:lnTo>
                  <a:pt x="73993" y="1692"/>
                </a:lnTo>
                <a:lnTo>
                  <a:pt x="9347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33240" y="1397635"/>
            <a:ext cx="128270" cy="292735"/>
          </a:xfrm>
          <a:custGeom>
            <a:avLst/>
            <a:gdLst/>
            <a:ahLst/>
            <a:cxnLst/>
            <a:rect l="l" t="t" r="r" b="b"/>
            <a:pathLst>
              <a:path w="128270" h="292735">
                <a:moveTo>
                  <a:pt x="82676" y="0"/>
                </a:moveTo>
                <a:lnTo>
                  <a:pt x="128015" y="0"/>
                </a:lnTo>
                <a:lnTo>
                  <a:pt x="128015" y="292480"/>
                </a:lnTo>
                <a:lnTo>
                  <a:pt x="72136" y="292480"/>
                </a:lnTo>
                <a:lnTo>
                  <a:pt x="72136" y="82041"/>
                </a:lnTo>
                <a:lnTo>
                  <a:pt x="56132" y="95418"/>
                </a:lnTo>
                <a:lnTo>
                  <a:pt x="38782" y="106949"/>
                </a:lnTo>
                <a:lnTo>
                  <a:pt x="20075" y="116599"/>
                </a:lnTo>
                <a:lnTo>
                  <a:pt x="0" y="124332"/>
                </a:lnTo>
                <a:lnTo>
                  <a:pt x="0" y="73787"/>
                </a:lnTo>
                <a:lnTo>
                  <a:pt x="11189" y="69379"/>
                </a:lnTo>
                <a:lnTo>
                  <a:pt x="22844" y="63388"/>
                </a:lnTo>
                <a:lnTo>
                  <a:pt x="59334" y="36200"/>
                </a:lnTo>
                <a:lnTo>
                  <a:pt x="76912" y="12908"/>
                </a:lnTo>
                <a:lnTo>
                  <a:pt x="8267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40" y="1581353"/>
            <a:ext cx="7005955" cy="489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ts val="2560"/>
              </a:lnSpc>
              <a:spcBef>
                <a:spcPts val="95"/>
              </a:spcBef>
              <a:buClr>
                <a:srgbClr val="B03E9A"/>
              </a:buClr>
              <a:buSzPct val="72727"/>
              <a:buFont typeface="Wingdings"/>
              <a:buChar char=""/>
              <a:tabLst>
                <a:tab pos="287020" algn="l"/>
              </a:tabLst>
            </a:pPr>
            <a:r>
              <a:rPr sz="2200" b="1" i="1" spc="-150" dirty="0">
                <a:solidFill>
                  <a:srgbClr val="852E74"/>
                </a:solidFill>
                <a:latin typeface="Times New Roman"/>
                <a:cs typeface="Times New Roman"/>
              </a:rPr>
              <a:t>Montagu </a:t>
            </a:r>
            <a:r>
              <a:rPr sz="2200" b="1" i="1" spc="-5" dirty="0">
                <a:solidFill>
                  <a:srgbClr val="852E74"/>
                </a:solidFill>
                <a:latin typeface="Times New Roman"/>
                <a:cs typeface="Times New Roman"/>
              </a:rPr>
              <a:t>– </a:t>
            </a:r>
            <a:r>
              <a:rPr sz="2200" b="1" i="1" spc="-195" dirty="0">
                <a:solidFill>
                  <a:srgbClr val="852E74"/>
                </a:solidFill>
                <a:latin typeface="Times New Roman"/>
                <a:cs typeface="Times New Roman"/>
              </a:rPr>
              <a:t>Chelmsford </a:t>
            </a:r>
            <a:r>
              <a:rPr sz="2200" b="1" i="1" spc="-135" dirty="0">
                <a:solidFill>
                  <a:srgbClr val="852E74"/>
                </a:solidFill>
                <a:latin typeface="Times New Roman"/>
                <a:cs typeface="Times New Roman"/>
              </a:rPr>
              <a:t>Report </a:t>
            </a:r>
            <a:r>
              <a:rPr sz="2200" b="1" i="1" spc="-125" dirty="0">
                <a:solidFill>
                  <a:srgbClr val="852E74"/>
                </a:solidFill>
                <a:latin typeface="Times New Roman"/>
                <a:cs typeface="Times New Roman"/>
              </a:rPr>
              <a:t>:- </a:t>
            </a:r>
            <a:r>
              <a:rPr sz="1700" i="1" spc="-130" dirty="0">
                <a:latin typeface="Times New Roman"/>
                <a:cs typeface="Times New Roman"/>
              </a:rPr>
              <a:t>The </a:t>
            </a:r>
            <a:r>
              <a:rPr sz="1700" i="1" spc="-105" dirty="0">
                <a:latin typeface="Times New Roman"/>
                <a:cs typeface="Times New Roman"/>
              </a:rPr>
              <a:t>landmark </a:t>
            </a:r>
            <a:r>
              <a:rPr sz="1700" i="1" spc="-114" dirty="0">
                <a:latin typeface="Times New Roman"/>
                <a:cs typeface="Times New Roman"/>
              </a:rPr>
              <a:t>report </a:t>
            </a:r>
            <a:r>
              <a:rPr sz="1700" i="1" spc="-65" dirty="0">
                <a:latin typeface="Times New Roman"/>
                <a:cs typeface="Times New Roman"/>
              </a:rPr>
              <a:t>in</a:t>
            </a:r>
            <a:r>
              <a:rPr sz="1700" i="1" spc="210" dirty="0">
                <a:latin typeface="Times New Roman"/>
                <a:cs typeface="Times New Roman"/>
              </a:rPr>
              <a:t> </a:t>
            </a:r>
            <a:r>
              <a:rPr sz="1700" i="1" spc="-70" dirty="0">
                <a:latin typeface="Times New Roman"/>
                <a:cs typeface="Times New Roman"/>
              </a:rPr>
              <a:t>constitutional</a:t>
            </a:r>
            <a:endParaRPr sz="1700">
              <a:latin typeface="Times New Roman"/>
              <a:cs typeface="Times New Roman"/>
            </a:endParaRPr>
          </a:p>
          <a:p>
            <a:pPr marL="286385">
              <a:lnSpc>
                <a:spcPts val="1960"/>
              </a:lnSpc>
            </a:pPr>
            <a:r>
              <a:rPr sz="1700" i="1" spc="-110" dirty="0">
                <a:latin typeface="Times New Roman"/>
                <a:cs typeface="Times New Roman"/>
              </a:rPr>
              <a:t>development </a:t>
            </a:r>
            <a:r>
              <a:rPr sz="1700" i="1" spc="-85" dirty="0">
                <a:latin typeface="Times New Roman"/>
                <a:cs typeface="Times New Roman"/>
              </a:rPr>
              <a:t>which </a:t>
            </a:r>
            <a:r>
              <a:rPr sz="1700" i="1" spc="-114" dirty="0">
                <a:latin typeface="Times New Roman"/>
                <a:cs typeface="Times New Roman"/>
              </a:rPr>
              <a:t>led </a:t>
            </a:r>
            <a:r>
              <a:rPr sz="1700" i="1" spc="-55" dirty="0">
                <a:latin typeface="Times New Roman"/>
                <a:cs typeface="Times New Roman"/>
              </a:rPr>
              <a:t>to </a:t>
            </a:r>
            <a:r>
              <a:rPr sz="1700" i="1" spc="-95" dirty="0">
                <a:latin typeface="Times New Roman"/>
                <a:cs typeface="Times New Roman"/>
              </a:rPr>
              <a:t>enactment </a:t>
            </a:r>
            <a:r>
              <a:rPr sz="1700" i="1" spc="-50" dirty="0">
                <a:latin typeface="Times New Roman"/>
                <a:cs typeface="Times New Roman"/>
              </a:rPr>
              <a:t>of </a:t>
            </a:r>
            <a:r>
              <a:rPr sz="1700" i="1" spc="-75" dirty="0">
                <a:latin typeface="Times New Roman"/>
                <a:cs typeface="Times New Roman"/>
              </a:rPr>
              <a:t>the </a:t>
            </a:r>
            <a:r>
              <a:rPr sz="1700" i="1" spc="-114" dirty="0">
                <a:latin typeface="Times New Roman"/>
                <a:cs typeface="Times New Roman"/>
              </a:rPr>
              <a:t>Government </a:t>
            </a:r>
            <a:r>
              <a:rPr sz="1700" i="1" spc="-50" dirty="0">
                <a:latin typeface="Times New Roman"/>
                <a:cs typeface="Times New Roman"/>
              </a:rPr>
              <a:t>of </a:t>
            </a:r>
            <a:r>
              <a:rPr sz="1700" i="1" spc="-60" dirty="0">
                <a:latin typeface="Times New Roman"/>
                <a:cs typeface="Times New Roman"/>
              </a:rPr>
              <a:t>India </a:t>
            </a:r>
            <a:r>
              <a:rPr sz="1700" i="1" spc="-40" dirty="0">
                <a:latin typeface="Times New Roman"/>
                <a:cs typeface="Times New Roman"/>
              </a:rPr>
              <a:t>Act,</a:t>
            </a:r>
            <a:r>
              <a:rPr sz="1700" i="1" spc="185" dirty="0">
                <a:latin typeface="Times New Roman"/>
                <a:cs typeface="Times New Roman"/>
              </a:rPr>
              <a:t> </a:t>
            </a:r>
            <a:r>
              <a:rPr sz="1700" i="1" spc="-95" dirty="0">
                <a:latin typeface="Times New Roman"/>
                <a:cs typeface="Times New Roman"/>
              </a:rPr>
              <a:t>1919.</a:t>
            </a:r>
            <a:endParaRPr sz="170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295"/>
              </a:spcBef>
              <a:buClr>
                <a:srgbClr val="B03E9A"/>
              </a:buClr>
              <a:buSzPct val="54545"/>
              <a:buFont typeface="Wingdings"/>
              <a:buChar char=""/>
              <a:tabLst>
                <a:tab pos="334010" algn="l"/>
                <a:tab pos="334645" algn="l"/>
              </a:tabLst>
            </a:pPr>
            <a:r>
              <a:rPr sz="2200" b="1" i="1" spc="-140" dirty="0">
                <a:solidFill>
                  <a:srgbClr val="852E74"/>
                </a:solidFill>
                <a:latin typeface="Times New Roman"/>
                <a:cs typeface="Times New Roman"/>
              </a:rPr>
              <a:t>Main </a:t>
            </a:r>
            <a:r>
              <a:rPr sz="2200" b="1" i="1" spc="-160" dirty="0">
                <a:solidFill>
                  <a:srgbClr val="852E74"/>
                </a:solidFill>
                <a:latin typeface="Times New Roman"/>
                <a:cs typeface="Times New Roman"/>
              </a:rPr>
              <a:t>Features </a:t>
            </a:r>
            <a:r>
              <a:rPr sz="2200" b="1" i="1" spc="-125" dirty="0">
                <a:solidFill>
                  <a:srgbClr val="852E74"/>
                </a:solidFill>
                <a:latin typeface="Times New Roman"/>
                <a:cs typeface="Times New Roman"/>
              </a:rPr>
              <a:t>of </a:t>
            </a:r>
            <a:r>
              <a:rPr sz="2200" b="1" i="1" spc="-75" dirty="0">
                <a:solidFill>
                  <a:srgbClr val="852E74"/>
                </a:solidFill>
                <a:latin typeface="Times New Roman"/>
                <a:cs typeface="Times New Roman"/>
              </a:rPr>
              <a:t>Act, </a:t>
            </a:r>
            <a:r>
              <a:rPr sz="2200" b="1" i="1" spc="-125" dirty="0">
                <a:solidFill>
                  <a:srgbClr val="852E74"/>
                </a:solidFill>
                <a:latin typeface="Times New Roman"/>
                <a:cs typeface="Times New Roman"/>
              </a:rPr>
              <a:t>1919</a:t>
            </a:r>
            <a:r>
              <a:rPr sz="2200" b="1" i="1" spc="4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200" b="1" i="1" spc="-135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200">
              <a:latin typeface="Times New Roman"/>
              <a:cs typeface="Times New Roman"/>
            </a:endParaRPr>
          </a:p>
          <a:p>
            <a:pPr marL="407034" indent="-394335">
              <a:lnSpc>
                <a:spcPct val="100000"/>
              </a:lnSpc>
              <a:spcBef>
                <a:spcPts val="395"/>
              </a:spcBef>
              <a:buClr>
                <a:srgbClr val="B03E9A"/>
              </a:buClr>
              <a:buSzPct val="73684"/>
              <a:buFont typeface="Times New Roman"/>
              <a:buAutoNum type="arabicPeriod"/>
              <a:tabLst>
                <a:tab pos="407034" algn="l"/>
                <a:tab pos="407670" algn="l"/>
              </a:tabLst>
            </a:pPr>
            <a:r>
              <a:rPr sz="1900" b="1" i="1" spc="-204" dirty="0">
                <a:latin typeface="Times New Roman"/>
                <a:cs typeface="Times New Roman"/>
              </a:rPr>
              <a:t>The </a:t>
            </a:r>
            <a:r>
              <a:rPr sz="1900" b="1" i="1" spc="-120" dirty="0">
                <a:latin typeface="Times New Roman"/>
                <a:cs typeface="Times New Roman"/>
              </a:rPr>
              <a:t>Declaration </a:t>
            </a:r>
            <a:r>
              <a:rPr sz="1900" i="1" spc="-5" dirty="0">
                <a:latin typeface="Times New Roman"/>
                <a:cs typeface="Times New Roman"/>
              </a:rPr>
              <a:t>– </a:t>
            </a:r>
            <a:r>
              <a:rPr sz="1900" i="1" spc="-155" dirty="0">
                <a:latin typeface="Times New Roman"/>
                <a:cs typeface="Times New Roman"/>
              </a:rPr>
              <a:t>promised </a:t>
            </a:r>
            <a:r>
              <a:rPr sz="1900" i="1" spc="-95" dirty="0">
                <a:latin typeface="Times New Roman"/>
                <a:cs typeface="Times New Roman"/>
              </a:rPr>
              <a:t>for </a:t>
            </a:r>
            <a:r>
              <a:rPr sz="1900" i="1" spc="-140" dirty="0">
                <a:latin typeface="Times New Roman"/>
                <a:cs typeface="Times New Roman"/>
              </a:rPr>
              <a:t>responsible </a:t>
            </a:r>
            <a:r>
              <a:rPr sz="1900" i="1" spc="-125" dirty="0">
                <a:latin typeface="Times New Roman"/>
                <a:cs typeface="Times New Roman"/>
              </a:rPr>
              <a:t>government </a:t>
            </a:r>
            <a:r>
              <a:rPr sz="1900" i="1" spc="-60" dirty="0">
                <a:latin typeface="Times New Roman"/>
                <a:cs typeface="Times New Roman"/>
              </a:rPr>
              <a:t>to</a:t>
            </a:r>
            <a:r>
              <a:rPr sz="1900" i="1" spc="-225" dirty="0">
                <a:latin typeface="Times New Roman"/>
                <a:cs typeface="Times New Roman"/>
              </a:rPr>
              <a:t> </a:t>
            </a:r>
            <a:r>
              <a:rPr sz="1900" i="1" spc="-65" dirty="0">
                <a:latin typeface="Times New Roman"/>
                <a:cs typeface="Times New Roman"/>
              </a:rPr>
              <a:t>India.</a:t>
            </a:r>
            <a:endParaRPr sz="1900">
              <a:latin typeface="Times New Roman"/>
              <a:cs typeface="Times New Roman"/>
            </a:endParaRPr>
          </a:p>
          <a:p>
            <a:pPr marL="407034" indent="-394335">
              <a:lnSpc>
                <a:spcPts val="2165"/>
              </a:lnSpc>
              <a:spcBef>
                <a:spcPts val="370"/>
              </a:spcBef>
              <a:buClr>
                <a:srgbClr val="B03E9A"/>
              </a:buClr>
              <a:buSzPct val="73684"/>
              <a:buAutoNum type="arabicPeriod"/>
              <a:tabLst>
                <a:tab pos="407034" algn="l"/>
                <a:tab pos="407670" algn="l"/>
              </a:tabLst>
            </a:pPr>
            <a:r>
              <a:rPr sz="1900" b="1" i="1" spc="-130" dirty="0">
                <a:latin typeface="Times New Roman"/>
                <a:cs typeface="Times New Roman"/>
              </a:rPr>
              <a:t>Dyarchy </a:t>
            </a:r>
            <a:r>
              <a:rPr sz="1900" b="1" i="1" spc="-125" dirty="0">
                <a:latin typeface="Times New Roman"/>
                <a:cs typeface="Times New Roman"/>
              </a:rPr>
              <a:t>in </a:t>
            </a:r>
            <a:r>
              <a:rPr sz="1900" b="1" i="1" spc="-105" dirty="0">
                <a:latin typeface="Times New Roman"/>
                <a:cs typeface="Times New Roman"/>
              </a:rPr>
              <a:t>the </a:t>
            </a:r>
            <a:r>
              <a:rPr sz="1900" b="1" i="1" spc="-140" dirty="0">
                <a:latin typeface="Times New Roman"/>
                <a:cs typeface="Times New Roman"/>
              </a:rPr>
              <a:t>Provinces </a:t>
            </a:r>
            <a:r>
              <a:rPr sz="1900" i="1" spc="-5" dirty="0">
                <a:latin typeface="Times New Roman"/>
                <a:cs typeface="Times New Roman"/>
              </a:rPr>
              <a:t>– </a:t>
            </a:r>
            <a:r>
              <a:rPr sz="1900" i="1" spc="-130" dirty="0">
                <a:latin typeface="Times New Roman"/>
                <a:cs typeface="Times New Roman"/>
              </a:rPr>
              <a:t>Double </a:t>
            </a:r>
            <a:r>
              <a:rPr sz="1900" i="1" spc="-90" dirty="0">
                <a:latin typeface="Times New Roman"/>
                <a:cs typeface="Times New Roman"/>
              </a:rPr>
              <a:t>Rule. </a:t>
            </a:r>
            <a:r>
              <a:rPr sz="1900" i="1" spc="80" dirty="0">
                <a:latin typeface="Times New Roman"/>
                <a:cs typeface="Times New Roman"/>
              </a:rPr>
              <a:t>It </a:t>
            </a:r>
            <a:r>
              <a:rPr sz="1900" i="1" spc="-135" dirty="0">
                <a:latin typeface="Times New Roman"/>
                <a:cs typeface="Times New Roman"/>
              </a:rPr>
              <a:t>s objects </a:t>
            </a:r>
            <a:r>
              <a:rPr sz="1900" i="1" spc="-95" dirty="0">
                <a:latin typeface="Times New Roman"/>
                <a:cs typeface="Times New Roman"/>
              </a:rPr>
              <a:t>was </a:t>
            </a:r>
            <a:r>
              <a:rPr sz="1900" i="1" spc="-60" dirty="0">
                <a:latin typeface="Times New Roman"/>
                <a:cs typeface="Times New Roman"/>
              </a:rPr>
              <a:t>to </a:t>
            </a:r>
            <a:r>
              <a:rPr sz="1900" i="1" spc="-80" dirty="0">
                <a:latin typeface="Times New Roman"/>
                <a:cs typeface="Times New Roman"/>
              </a:rPr>
              <a:t>train the</a:t>
            </a:r>
            <a:r>
              <a:rPr sz="1900" i="1" spc="290" dirty="0">
                <a:latin typeface="Times New Roman"/>
                <a:cs typeface="Times New Roman"/>
              </a:rPr>
              <a:t> </a:t>
            </a:r>
            <a:r>
              <a:rPr sz="1900" i="1" spc="-85" dirty="0">
                <a:latin typeface="Times New Roman"/>
                <a:cs typeface="Times New Roman"/>
              </a:rPr>
              <a:t>natives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ts val="2165"/>
              </a:lnSpc>
            </a:pPr>
            <a:r>
              <a:rPr sz="1900" i="1" spc="-75" dirty="0">
                <a:latin typeface="Times New Roman"/>
                <a:cs typeface="Times New Roman"/>
              </a:rPr>
              <a:t>in </a:t>
            </a:r>
            <a:r>
              <a:rPr sz="1900" i="1" spc="-80" dirty="0">
                <a:latin typeface="Times New Roman"/>
                <a:cs typeface="Times New Roman"/>
              </a:rPr>
              <a:t>the </a:t>
            </a:r>
            <a:r>
              <a:rPr sz="1900" i="1" spc="-95" dirty="0">
                <a:latin typeface="Times New Roman"/>
                <a:cs typeface="Times New Roman"/>
              </a:rPr>
              <a:t>act </a:t>
            </a:r>
            <a:r>
              <a:rPr sz="1900" i="1" spc="-60" dirty="0">
                <a:latin typeface="Times New Roman"/>
                <a:cs typeface="Times New Roman"/>
              </a:rPr>
              <a:t>of</a:t>
            </a:r>
            <a:r>
              <a:rPr sz="1900" i="1" spc="20" dirty="0">
                <a:latin typeface="Times New Roman"/>
                <a:cs typeface="Times New Roman"/>
              </a:rPr>
              <a:t> </a:t>
            </a:r>
            <a:r>
              <a:rPr sz="1900" i="1" spc="-110" dirty="0">
                <a:latin typeface="Times New Roman"/>
                <a:cs typeface="Times New Roman"/>
              </a:rPr>
              <a:t>Self-Government.</a:t>
            </a:r>
            <a:endParaRPr sz="1900">
              <a:latin typeface="Times New Roman"/>
              <a:cs typeface="Times New Roman"/>
            </a:endParaRPr>
          </a:p>
          <a:p>
            <a:pPr marL="355600" marR="211454" indent="-342900">
              <a:lnSpc>
                <a:spcPts val="2050"/>
              </a:lnSpc>
              <a:spcBef>
                <a:spcPts val="635"/>
              </a:spcBef>
              <a:buClr>
                <a:srgbClr val="B03E9A"/>
              </a:buClr>
              <a:buSzPct val="73684"/>
              <a:buFont typeface="Times New Roman"/>
              <a:buAutoNum type="arabicPeriod" startAt="3"/>
              <a:tabLst>
                <a:tab pos="407034" algn="l"/>
                <a:tab pos="407670" algn="l"/>
              </a:tabLst>
            </a:pPr>
            <a:r>
              <a:rPr dirty="0"/>
              <a:t>	</a:t>
            </a:r>
            <a:r>
              <a:rPr sz="1900" b="1" i="1" spc="-135" dirty="0">
                <a:latin typeface="Times New Roman"/>
                <a:cs typeface="Times New Roman"/>
              </a:rPr>
              <a:t>Central </a:t>
            </a:r>
            <a:r>
              <a:rPr sz="1900" b="1" i="1" spc="-155" dirty="0">
                <a:latin typeface="Times New Roman"/>
                <a:cs typeface="Times New Roman"/>
              </a:rPr>
              <a:t>Government </a:t>
            </a:r>
            <a:r>
              <a:rPr sz="1900" i="1" spc="-5" dirty="0">
                <a:latin typeface="Times New Roman"/>
                <a:cs typeface="Times New Roman"/>
              </a:rPr>
              <a:t>– </a:t>
            </a:r>
            <a:r>
              <a:rPr sz="1900" i="1" spc="80" dirty="0">
                <a:latin typeface="Times New Roman"/>
                <a:cs typeface="Times New Roman"/>
              </a:rPr>
              <a:t>It </a:t>
            </a:r>
            <a:r>
              <a:rPr sz="1900" i="1" spc="-95" dirty="0">
                <a:latin typeface="Times New Roman"/>
                <a:cs typeface="Times New Roman"/>
              </a:rPr>
              <a:t>was </a:t>
            </a:r>
            <a:r>
              <a:rPr sz="1900" i="1" spc="-140" dirty="0">
                <a:latin typeface="Times New Roman"/>
                <a:cs typeface="Times New Roman"/>
              </a:rPr>
              <a:t>responsible </a:t>
            </a:r>
            <a:r>
              <a:rPr sz="1900" i="1" spc="-55" dirty="0">
                <a:latin typeface="Times New Roman"/>
                <a:cs typeface="Times New Roman"/>
              </a:rPr>
              <a:t>to </a:t>
            </a:r>
            <a:r>
              <a:rPr sz="1900" i="1" spc="-75" dirty="0">
                <a:latin typeface="Times New Roman"/>
                <a:cs typeface="Times New Roman"/>
              </a:rPr>
              <a:t>British </a:t>
            </a:r>
            <a:r>
              <a:rPr sz="1900" i="1" spc="-114" dirty="0">
                <a:latin typeface="Times New Roman"/>
                <a:cs typeface="Times New Roman"/>
              </a:rPr>
              <a:t>parliament through </a:t>
            </a:r>
            <a:r>
              <a:rPr sz="1900" i="1" spc="-80" dirty="0">
                <a:latin typeface="Times New Roman"/>
                <a:cs typeface="Times New Roman"/>
              </a:rPr>
              <a:t>the  </a:t>
            </a:r>
            <a:r>
              <a:rPr sz="1900" i="1" spc="-135" dirty="0">
                <a:latin typeface="Times New Roman"/>
                <a:cs typeface="Times New Roman"/>
              </a:rPr>
              <a:t>Secretary </a:t>
            </a:r>
            <a:r>
              <a:rPr sz="1900" i="1" spc="-60" dirty="0">
                <a:latin typeface="Times New Roman"/>
                <a:cs typeface="Times New Roman"/>
              </a:rPr>
              <a:t>of </a:t>
            </a:r>
            <a:r>
              <a:rPr sz="1900" i="1" spc="-55" dirty="0">
                <a:latin typeface="Times New Roman"/>
                <a:cs typeface="Times New Roman"/>
              </a:rPr>
              <a:t>State. </a:t>
            </a:r>
            <a:r>
              <a:rPr sz="1900" i="1" spc="80" dirty="0">
                <a:latin typeface="Times New Roman"/>
                <a:cs typeface="Times New Roman"/>
              </a:rPr>
              <a:t>It </a:t>
            </a:r>
            <a:r>
              <a:rPr sz="1900" i="1" spc="-135" dirty="0">
                <a:latin typeface="Times New Roman"/>
                <a:cs typeface="Times New Roman"/>
              </a:rPr>
              <a:t>has </a:t>
            </a:r>
            <a:r>
              <a:rPr sz="1900" i="1" spc="-155" dirty="0">
                <a:latin typeface="Times New Roman"/>
                <a:cs typeface="Times New Roman"/>
              </a:rPr>
              <a:t>bicameral</a:t>
            </a:r>
            <a:r>
              <a:rPr sz="1900" i="1" spc="-335" dirty="0">
                <a:latin typeface="Times New Roman"/>
                <a:cs typeface="Times New Roman"/>
              </a:rPr>
              <a:t> </a:t>
            </a:r>
            <a:r>
              <a:rPr sz="1900" i="1" spc="-95" dirty="0">
                <a:latin typeface="Times New Roman"/>
                <a:cs typeface="Times New Roman"/>
              </a:rPr>
              <a:t>legislative.</a:t>
            </a:r>
            <a:endParaRPr sz="1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575"/>
              </a:spcBef>
              <a:buClr>
                <a:srgbClr val="B03E9A"/>
              </a:buClr>
              <a:buSzPct val="73684"/>
              <a:buFont typeface="Times New Roman"/>
              <a:buAutoNum type="arabicPeriod" startAt="3"/>
              <a:tabLst>
                <a:tab pos="407034" algn="l"/>
                <a:tab pos="407670" algn="l"/>
              </a:tabLst>
            </a:pPr>
            <a:r>
              <a:rPr dirty="0"/>
              <a:t>	</a:t>
            </a:r>
            <a:r>
              <a:rPr sz="1900" b="1" i="1" spc="-120" dirty="0">
                <a:latin typeface="Times New Roman"/>
                <a:cs typeface="Times New Roman"/>
              </a:rPr>
              <a:t>Structure </a:t>
            </a:r>
            <a:r>
              <a:rPr sz="1900" b="1" i="1" spc="-110" dirty="0">
                <a:latin typeface="Times New Roman"/>
                <a:cs typeface="Times New Roman"/>
              </a:rPr>
              <a:t>of </a:t>
            </a:r>
            <a:r>
              <a:rPr sz="1900" b="1" i="1" spc="-155" dirty="0">
                <a:latin typeface="Times New Roman"/>
                <a:cs typeface="Times New Roman"/>
              </a:rPr>
              <a:t>Government </a:t>
            </a:r>
            <a:r>
              <a:rPr sz="1900" b="1" i="1" spc="-50" dirty="0">
                <a:latin typeface="Times New Roman"/>
                <a:cs typeface="Times New Roman"/>
              </a:rPr>
              <a:t>to </a:t>
            </a:r>
            <a:r>
              <a:rPr sz="1900" b="1" i="1" spc="-175" dirty="0">
                <a:latin typeface="Times New Roman"/>
                <a:cs typeface="Times New Roman"/>
              </a:rPr>
              <a:t>remain </a:t>
            </a:r>
            <a:r>
              <a:rPr sz="1900" b="1" i="1" spc="-105" dirty="0">
                <a:latin typeface="Times New Roman"/>
                <a:cs typeface="Times New Roman"/>
              </a:rPr>
              <a:t>unitary </a:t>
            </a:r>
            <a:r>
              <a:rPr sz="1900" i="1" spc="-5" dirty="0">
                <a:latin typeface="Times New Roman"/>
                <a:cs typeface="Times New Roman"/>
              </a:rPr>
              <a:t>– </a:t>
            </a:r>
            <a:r>
              <a:rPr sz="1900" i="1" spc="-130" dirty="0">
                <a:latin typeface="Times New Roman"/>
                <a:cs typeface="Times New Roman"/>
              </a:rPr>
              <a:t>Central </a:t>
            </a:r>
            <a:r>
              <a:rPr sz="1900" i="1" spc="-90" dirty="0">
                <a:latin typeface="Times New Roman"/>
                <a:cs typeface="Times New Roman"/>
              </a:rPr>
              <a:t>Legislative </a:t>
            </a:r>
            <a:r>
              <a:rPr sz="1900" i="1" spc="-130" dirty="0">
                <a:latin typeface="Times New Roman"/>
                <a:cs typeface="Times New Roman"/>
              </a:rPr>
              <a:t>had </a:t>
            </a:r>
            <a:r>
              <a:rPr sz="1900" i="1" spc="-135" dirty="0">
                <a:latin typeface="Times New Roman"/>
                <a:cs typeface="Times New Roman"/>
              </a:rPr>
              <a:t>power  </a:t>
            </a:r>
            <a:r>
              <a:rPr sz="1900" i="1" spc="-55" dirty="0">
                <a:latin typeface="Times New Roman"/>
                <a:cs typeface="Times New Roman"/>
              </a:rPr>
              <a:t>to </a:t>
            </a:r>
            <a:r>
              <a:rPr sz="1900" i="1" spc="-100" dirty="0">
                <a:latin typeface="Times New Roman"/>
                <a:cs typeface="Times New Roman"/>
              </a:rPr>
              <a:t>legislative </a:t>
            </a:r>
            <a:r>
              <a:rPr sz="1900" i="1" spc="-135" dirty="0">
                <a:latin typeface="Times New Roman"/>
                <a:cs typeface="Times New Roman"/>
              </a:rPr>
              <a:t>on </a:t>
            </a:r>
            <a:r>
              <a:rPr sz="1900" i="1" spc="-105" dirty="0">
                <a:latin typeface="Times New Roman"/>
                <a:cs typeface="Times New Roman"/>
              </a:rPr>
              <a:t>any </a:t>
            </a:r>
            <a:r>
              <a:rPr sz="1900" i="1" spc="-90" dirty="0">
                <a:latin typeface="Times New Roman"/>
                <a:cs typeface="Times New Roman"/>
              </a:rPr>
              <a:t>matter. </a:t>
            </a:r>
            <a:r>
              <a:rPr sz="1900" i="1" spc="-125" dirty="0">
                <a:latin typeface="Times New Roman"/>
                <a:cs typeface="Times New Roman"/>
              </a:rPr>
              <a:t>Government </a:t>
            </a:r>
            <a:r>
              <a:rPr sz="1900" i="1" spc="-60" dirty="0">
                <a:latin typeface="Times New Roman"/>
                <a:cs typeface="Times New Roman"/>
              </a:rPr>
              <a:t>of </a:t>
            </a:r>
            <a:r>
              <a:rPr sz="1900" i="1" spc="-65" dirty="0">
                <a:latin typeface="Times New Roman"/>
                <a:cs typeface="Times New Roman"/>
              </a:rPr>
              <a:t>India </a:t>
            </a:r>
            <a:r>
              <a:rPr sz="1900" i="1" spc="-150" dirty="0">
                <a:latin typeface="Times New Roman"/>
                <a:cs typeface="Times New Roman"/>
              </a:rPr>
              <a:t>remained </a:t>
            </a:r>
            <a:r>
              <a:rPr sz="1900" i="1" spc="-80" dirty="0">
                <a:latin typeface="Times New Roman"/>
                <a:cs typeface="Times New Roman"/>
              </a:rPr>
              <a:t>unitary </a:t>
            </a:r>
            <a:r>
              <a:rPr sz="1900" i="1" spc="-120" dirty="0">
                <a:latin typeface="Times New Roman"/>
                <a:cs typeface="Times New Roman"/>
              </a:rPr>
              <a:t>and  </a:t>
            </a:r>
            <a:r>
              <a:rPr sz="1900" i="1" spc="-100" dirty="0">
                <a:latin typeface="Times New Roman"/>
                <a:cs typeface="Times New Roman"/>
              </a:rPr>
              <a:t>centralized </a:t>
            </a:r>
            <a:r>
              <a:rPr sz="1900" i="1" spc="-125" dirty="0">
                <a:latin typeface="Times New Roman"/>
                <a:cs typeface="Times New Roman"/>
              </a:rPr>
              <a:t>government </a:t>
            </a:r>
            <a:r>
              <a:rPr sz="1900" i="1" spc="-25" dirty="0">
                <a:latin typeface="Times New Roman"/>
                <a:cs typeface="Times New Roman"/>
              </a:rPr>
              <a:t>with </a:t>
            </a:r>
            <a:r>
              <a:rPr sz="1900" i="1" spc="-75" dirty="0">
                <a:latin typeface="Times New Roman"/>
                <a:cs typeface="Times New Roman"/>
              </a:rPr>
              <a:t>the </a:t>
            </a:r>
            <a:r>
              <a:rPr sz="1900" i="1" spc="-150" dirty="0">
                <a:latin typeface="Times New Roman"/>
                <a:cs typeface="Times New Roman"/>
              </a:rPr>
              <a:t>Governor </a:t>
            </a:r>
            <a:r>
              <a:rPr sz="1900" i="1" spc="-140" dirty="0">
                <a:latin typeface="Times New Roman"/>
                <a:cs typeface="Times New Roman"/>
              </a:rPr>
              <a:t>General-in-Council </a:t>
            </a:r>
            <a:r>
              <a:rPr sz="1900" i="1" spc="-145" dirty="0">
                <a:latin typeface="Times New Roman"/>
                <a:cs typeface="Times New Roman"/>
              </a:rPr>
              <a:t>as </a:t>
            </a:r>
            <a:r>
              <a:rPr sz="1900" i="1" spc="-80" dirty="0">
                <a:latin typeface="Times New Roman"/>
                <a:cs typeface="Times New Roman"/>
              </a:rPr>
              <a:t>the </a:t>
            </a:r>
            <a:r>
              <a:rPr sz="1900" i="1" spc="-100" dirty="0">
                <a:latin typeface="Times New Roman"/>
                <a:cs typeface="Times New Roman"/>
              </a:rPr>
              <a:t>key </a:t>
            </a:r>
            <a:r>
              <a:rPr sz="1900" i="1" spc="-105" dirty="0">
                <a:latin typeface="Times New Roman"/>
                <a:cs typeface="Times New Roman"/>
              </a:rPr>
              <a:t>stone  </a:t>
            </a:r>
            <a:r>
              <a:rPr sz="1900" i="1" spc="-60" dirty="0">
                <a:latin typeface="Times New Roman"/>
                <a:cs typeface="Times New Roman"/>
              </a:rPr>
              <a:t>of </a:t>
            </a:r>
            <a:r>
              <a:rPr sz="1900" i="1" spc="-70" dirty="0">
                <a:latin typeface="Times New Roman"/>
                <a:cs typeface="Times New Roman"/>
              </a:rPr>
              <a:t>constitution.</a:t>
            </a:r>
            <a:endParaRPr sz="1900">
              <a:latin typeface="Times New Roman"/>
              <a:cs typeface="Times New Roman"/>
            </a:endParaRPr>
          </a:p>
          <a:p>
            <a:pPr marL="355600" marR="144780" indent="-342900">
              <a:lnSpc>
                <a:spcPts val="2050"/>
              </a:lnSpc>
              <a:spcBef>
                <a:spcPts val="630"/>
              </a:spcBef>
              <a:buClr>
                <a:srgbClr val="B03E9A"/>
              </a:buClr>
              <a:buSzPct val="73684"/>
              <a:buFont typeface="Times New Roman"/>
              <a:buAutoNum type="arabicPeriod" startAt="3"/>
              <a:tabLst>
                <a:tab pos="407034" algn="l"/>
                <a:tab pos="407670" algn="l"/>
              </a:tabLst>
            </a:pPr>
            <a:r>
              <a:rPr dirty="0"/>
              <a:t>	</a:t>
            </a:r>
            <a:r>
              <a:rPr sz="1900" b="1" i="1" spc="-165" dirty="0">
                <a:latin typeface="Times New Roman"/>
                <a:cs typeface="Times New Roman"/>
              </a:rPr>
              <a:t>Shortcoming </a:t>
            </a:r>
            <a:r>
              <a:rPr sz="1900" b="1" i="1" spc="-110" dirty="0">
                <a:latin typeface="Times New Roman"/>
                <a:cs typeface="Times New Roman"/>
              </a:rPr>
              <a:t>of </a:t>
            </a:r>
            <a:r>
              <a:rPr sz="1900" b="1" i="1" spc="-60" dirty="0">
                <a:latin typeface="Times New Roman"/>
                <a:cs typeface="Times New Roman"/>
              </a:rPr>
              <a:t>Act, </a:t>
            </a:r>
            <a:r>
              <a:rPr sz="1900" b="1" i="1" spc="-105" dirty="0">
                <a:latin typeface="Times New Roman"/>
                <a:cs typeface="Times New Roman"/>
              </a:rPr>
              <a:t>1919 </a:t>
            </a:r>
            <a:r>
              <a:rPr sz="1900" i="1" spc="-5" dirty="0">
                <a:latin typeface="Times New Roman"/>
                <a:cs typeface="Times New Roman"/>
              </a:rPr>
              <a:t>– </a:t>
            </a:r>
            <a:r>
              <a:rPr sz="1900" i="1" spc="-125" dirty="0">
                <a:latin typeface="Times New Roman"/>
                <a:cs typeface="Times New Roman"/>
              </a:rPr>
              <a:t>Reforms </a:t>
            </a:r>
            <a:r>
              <a:rPr sz="1900" i="1" spc="-60" dirty="0">
                <a:latin typeface="Times New Roman"/>
                <a:cs typeface="Times New Roman"/>
              </a:rPr>
              <a:t>of </a:t>
            </a:r>
            <a:r>
              <a:rPr sz="1900" i="1" spc="-105" dirty="0">
                <a:latin typeface="Times New Roman"/>
                <a:cs typeface="Times New Roman"/>
              </a:rPr>
              <a:t>1919, </a:t>
            </a:r>
            <a:r>
              <a:rPr sz="1900" i="1" spc="-90" dirty="0">
                <a:solidFill>
                  <a:srgbClr val="C00000"/>
                </a:solidFill>
                <a:latin typeface="Times New Roman"/>
                <a:cs typeface="Times New Roman"/>
              </a:rPr>
              <a:t>failed </a:t>
            </a:r>
            <a:r>
              <a:rPr sz="1900" i="1" spc="-60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1900" i="1" spc="-30" dirty="0">
                <a:solidFill>
                  <a:srgbClr val="C00000"/>
                </a:solidFill>
                <a:latin typeface="Times New Roman"/>
                <a:cs typeface="Times New Roman"/>
              </a:rPr>
              <a:t>fulfill </a:t>
            </a:r>
            <a:r>
              <a:rPr sz="1900" i="1" spc="-110" dirty="0">
                <a:solidFill>
                  <a:srgbClr val="C00000"/>
                </a:solidFill>
                <a:latin typeface="Times New Roman"/>
                <a:cs typeface="Times New Roman"/>
              </a:rPr>
              <a:t>aspirations </a:t>
            </a:r>
            <a:r>
              <a:rPr sz="1900" i="1" spc="-60" dirty="0">
                <a:latin typeface="Times New Roman"/>
                <a:cs typeface="Times New Roman"/>
              </a:rPr>
              <a:t>of  </a:t>
            </a:r>
            <a:r>
              <a:rPr sz="1900" i="1" spc="-80" dirty="0">
                <a:latin typeface="Times New Roman"/>
                <a:cs typeface="Times New Roman"/>
              </a:rPr>
              <a:t>the </a:t>
            </a:r>
            <a:r>
              <a:rPr sz="1900" i="1" spc="-150" dirty="0">
                <a:latin typeface="Times New Roman"/>
                <a:cs typeface="Times New Roman"/>
              </a:rPr>
              <a:t>people </a:t>
            </a:r>
            <a:r>
              <a:rPr sz="1900" i="1" spc="-60" dirty="0">
                <a:latin typeface="Times New Roman"/>
                <a:cs typeface="Times New Roman"/>
              </a:rPr>
              <a:t>of </a:t>
            </a:r>
            <a:r>
              <a:rPr sz="1900" i="1" spc="-65" dirty="0">
                <a:latin typeface="Times New Roman"/>
                <a:cs typeface="Times New Roman"/>
              </a:rPr>
              <a:t>India. </a:t>
            </a:r>
            <a:r>
              <a:rPr sz="1900" i="1" spc="10" dirty="0">
                <a:latin typeface="Times New Roman"/>
                <a:cs typeface="Times New Roman"/>
              </a:rPr>
              <a:t>Its </a:t>
            </a:r>
            <a:r>
              <a:rPr sz="1900" i="1" spc="-155" dirty="0">
                <a:solidFill>
                  <a:srgbClr val="C00000"/>
                </a:solidFill>
                <a:latin typeface="Times New Roman"/>
                <a:cs typeface="Times New Roman"/>
              </a:rPr>
              <a:t>reasons </a:t>
            </a:r>
            <a:r>
              <a:rPr sz="1900" i="1" spc="-140" dirty="0">
                <a:latin typeface="Times New Roman"/>
                <a:cs typeface="Times New Roman"/>
              </a:rPr>
              <a:t>where</a:t>
            </a:r>
            <a:r>
              <a:rPr sz="1900" i="1" spc="-215" dirty="0">
                <a:latin typeface="Times New Roman"/>
                <a:cs typeface="Times New Roman"/>
              </a:rPr>
              <a:t> </a:t>
            </a:r>
            <a:r>
              <a:rPr sz="1900" i="1" spc="-105" dirty="0">
                <a:latin typeface="Times New Roman"/>
                <a:cs typeface="Times New Roman"/>
              </a:rPr>
              <a:t>-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45"/>
              </a:spcBef>
            </a:pPr>
            <a:r>
              <a:rPr sz="1900" i="1" spc="-45" dirty="0">
                <a:latin typeface="Times New Roman"/>
                <a:cs typeface="Times New Roman"/>
              </a:rPr>
              <a:t>1</a:t>
            </a:r>
            <a:r>
              <a:rPr sz="1875" i="1" spc="-67" baseline="26666" dirty="0">
                <a:latin typeface="Times New Roman"/>
                <a:cs typeface="Times New Roman"/>
              </a:rPr>
              <a:t>st </a:t>
            </a:r>
            <a:r>
              <a:rPr sz="1900" i="1" spc="-120" dirty="0">
                <a:latin typeface="Times New Roman"/>
                <a:cs typeface="Times New Roman"/>
              </a:rPr>
              <a:t>non </a:t>
            </a:r>
            <a:r>
              <a:rPr sz="1900" i="1" spc="-55" dirty="0">
                <a:latin typeface="Times New Roman"/>
                <a:cs typeface="Times New Roman"/>
              </a:rPr>
              <a:t>fulfillment </a:t>
            </a:r>
            <a:r>
              <a:rPr sz="1900" i="1" spc="-60" dirty="0">
                <a:latin typeface="Times New Roman"/>
                <a:cs typeface="Times New Roman"/>
              </a:rPr>
              <a:t>of </a:t>
            </a:r>
            <a:r>
              <a:rPr sz="1900" i="1" spc="-80" dirty="0">
                <a:latin typeface="Times New Roman"/>
                <a:cs typeface="Times New Roman"/>
              </a:rPr>
              <a:t>the </a:t>
            </a:r>
            <a:r>
              <a:rPr sz="1900" i="1" spc="-145" dirty="0">
                <a:latin typeface="Times New Roman"/>
                <a:cs typeface="Times New Roman"/>
              </a:rPr>
              <a:t>demands </a:t>
            </a:r>
            <a:r>
              <a:rPr sz="1900" i="1" spc="-95" dirty="0">
                <a:latin typeface="Times New Roman"/>
                <a:cs typeface="Times New Roman"/>
              </a:rPr>
              <a:t>for </a:t>
            </a:r>
            <a:r>
              <a:rPr sz="1900" i="1" spc="-140" dirty="0">
                <a:latin typeface="Times New Roman"/>
                <a:cs typeface="Times New Roman"/>
              </a:rPr>
              <a:t>responsible</a:t>
            </a:r>
            <a:r>
              <a:rPr sz="1900" i="1" spc="5" dirty="0">
                <a:latin typeface="Times New Roman"/>
                <a:cs typeface="Times New Roman"/>
              </a:rPr>
              <a:t> </a:t>
            </a:r>
            <a:r>
              <a:rPr sz="1900" i="1" spc="-120" dirty="0">
                <a:latin typeface="Times New Roman"/>
                <a:cs typeface="Times New Roman"/>
              </a:rPr>
              <a:t>Government.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70"/>
              </a:spcBef>
            </a:pPr>
            <a:r>
              <a:rPr sz="1900" i="1" spc="-75" dirty="0">
                <a:latin typeface="Times New Roman"/>
                <a:cs typeface="Times New Roman"/>
              </a:rPr>
              <a:t>2</a:t>
            </a:r>
            <a:r>
              <a:rPr sz="1875" i="1" spc="-112" baseline="26666" dirty="0">
                <a:latin typeface="Times New Roman"/>
                <a:cs typeface="Times New Roman"/>
              </a:rPr>
              <a:t>nd </a:t>
            </a:r>
            <a:r>
              <a:rPr sz="1900" i="1" spc="-80" dirty="0">
                <a:latin typeface="Times New Roman"/>
                <a:cs typeface="Times New Roman"/>
              </a:rPr>
              <a:t>the </a:t>
            </a:r>
            <a:r>
              <a:rPr sz="1900" i="1" spc="-95" dirty="0">
                <a:latin typeface="Times New Roman"/>
                <a:cs typeface="Times New Roman"/>
              </a:rPr>
              <a:t>failure </a:t>
            </a:r>
            <a:r>
              <a:rPr sz="1900" i="1" spc="-60" dirty="0">
                <a:latin typeface="Times New Roman"/>
                <a:cs typeface="Times New Roman"/>
              </a:rPr>
              <a:t>of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i="1" spc="-114" dirty="0">
                <a:latin typeface="Times New Roman"/>
                <a:cs typeface="Times New Roman"/>
              </a:rPr>
              <a:t>Dyarchy.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11</a:t>
            </a:fld>
            <a:endParaRPr spc="-6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7588884" cy="637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95"/>
              </a:spcBef>
              <a:buSzPct val="85714"/>
              <a:buFont typeface="Wingdings"/>
              <a:buChar char=""/>
              <a:tabLst>
                <a:tab pos="351155" algn="l"/>
              </a:tabLst>
            </a:pPr>
            <a:r>
              <a:rPr sz="2800" b="1" i="1" spc="-275" dirty="0">
                <a:solidFill>
                  <a:srgbClr val="852E74"/>
                </a:solidFill>
                <a:latin typeface="Times New Roman"/>
                <a:cs typeface="Times New Roman"/>
              </a:rPr>
              <a:t>Simon </a:t>
            </a:r>
            <a:r>
              <a:rPr sz="2800" b="1" i="1" spc="-270" dirty="0">
                <a:solidFill>
                  <a:srgbClr val="852E74"/>
                </a:solidFill>
                <a:latin typeface="Times New Roman"/>
                <a:cs typeface="Times New Roman"/>
              </a:rPr>
              <a:t>Commission</a:t>
            </a:r>
            <a:r>
              <a:rPr sz="2800" b="1" i="1" spc="-40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800" b="1" i="1" spc="-155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800">
              <a:latin typeface="Times New Roman"/>
              <a:cs typeface="Times New Roman"/>
            </a:endParaRPr>
          </a:p>
          <a:p>
            <a:pPr marL="12700" marR="341630">
              <a:lnSpc>
                <a:spcPct val="100000"/>
              </a:lnSpc>
              <a:spcBef>
                <a:spcPts val="70"/>
              </a:spcBef>
              <a:buClr>
                <a:srgbClr val="852E74"/>
              </a:buClr>
              <a:buFont typeface="Courier New"/>
              <a:buChar char="o"/>
              <a:tabLst>
                <a:tab pos="262890" algn="l"/>
              </a:tabLst>
            </a:pPr>
            <a:r>
              <a:rPr sz="2400" i="1" spc="-95" dirty="0">
                <a:latin typeface="Times New Roman"/>
                <a:cs typeface="Times New Roman"/>
              </a:rPr>
              <a:t>British </a:t>
            </a:r>
            <a:r>
              <a:rPr sz="2400" i="1" spc="-160" dirty="0">
                <a:latin typeface="Times New Roman"/>
                <a:cs typeface="Times New Roman"/>
              </a:rPr>
              <a:t>Government </a:t>
            </a:r>
            <a:r>
              <a:rPr sz="2400" i="1" spc="-135" dirty="0">
                <a:latin typeface="Times New Roman"/>
                <a:cs typeface="Times New Roman"/>
              </a:rPr>
              <a:t>appointed </a:t>
            </a:r>
            <a:r>
              <a:rPr sz="2400" i="1" spc="-195" dirty="0">
                <a:latin typeface="Times New Roman"/>
                <a:cs typeface="Times New Roman"/>
              </a:rPr>
              <a:t>a </a:t>
            </a:r>
            <a:r>
              <a:rPr sz="2400" i="1" spc="-75" dirty="0">
                <a:latin typeface="Times New Roman"/>
                <a:cs typeface="Times New Roman"/>
              </a:rPr>
              <a:t>Statutory </a:t>
            </a:r>
            <a:r>
              <a:rPr sz="2400" i="1" spc="-200" dirty="0">
                <a:latin typeface="Times New Roman"/>
                <a:cs typeface="Times New Roman"/>
              </a:rPr>
              <a:t>Commission </a:t>
            </a:r>
            <a:r>
              <a:rPr sz="2400" i="1" spc="-85" dirty="0">
                <a:latin typeface="Times New Roman"/>
                <a:cs typeface="Times New Roman"/>
              </a:rPr>
              <a:t>known </a:t>
            </a:r>
            <a:r>
              <a:rPr sz="2400" i="1" spc="-180" dirty="0">
                <a:latin typeface="Times New Roman"/>
                <a:cs typeface="Times New Roman"/>
              </a:rPr>
              <a:t>as  </a:t>
            </a:r>
            <a:r>
              <a:rPr sz="2400" i="1" spc="-155" dirty="0">
                <a:latin typeface="Times New Roman"/>
                <a:cs typeface="Times New Roman"/>
              </a:rPr>
              <a:t>Simon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190" dirty="0">
                <a:latin typeface="Times New Roman"/>
                <a:cs typeface="Times New Roman"/>
              </a:rPr>
              <a:t>Commission.</a:t>
            </a:r>
            <a:endParaRPr sz="2400">
              <a:latin typeface="Times New Roman"/>
              <a:cs typeface="Times New Roman"/>
            </a:endParaRPr>
          </a:p>
          <a:p>
            <a:pPr marL="12700" marR="438784">
              <a:lnSpc>
                <a:spcPct val="100000"/>
              </a:lnSpc>
              <a:buClr>
                <a:srgbClr val="852E74"/>
              </a:buClr>
              <a:buFont typeface="Courier New"/>
              <a:buChar char="o"/>
              <a:tabLst>
                <a:tab pos="262890" algn="l"/>
              </a:tabLst>
            </a:pPr>
            <a:r>
              <a:rPr sz="2400" i="1" spc="-135" dirty="0">
                <a:latin typeface="Times New Roman"/>
                <a:cs typeface="Times New Roman"/>
              </a:rPr>
              <a:t>This </a:t>
            </a:r>
            <a:r>
              <a:rPr sz="2400" i="1" spc="-185" dirty="0">
                <a:latin typeface="Times New Roman"/>
                <a:cs typeface="Times New Roman"/>
              </a:rPr>
              <a:t>commission </a:t>
            </a:r>
            <a:r>
              <a:rPr sz="2400" i="1" spc="-114" dirty="0">
                <a:latin typeface="Times New Roman"/>
                <a:cs typeface="Times New Roman"/>
              </a:rPr>
              <a:t>was </a:t>
            </a:r>
            <a:r>
              <a:rPr sz="2400" i="1" spc="-95" dirty="0">
                <a:latin typeface="Times New Roman"/>
                <a:cs typeface="Times New Roman"/>
              </a:rPr>
              <a:t>constituted </a:t>
            </a:r>
            <a:r>
              <a:rPr sz="2400" i="1" spc="-120" dirty="0">
                <a:latin typeface="Times New Roman"/>
                <a:cs typeface="Times New Roman"/>
              </a:rPr>
              <a:t>for </a:t>
            </a:r>
            <a:r>
              <a:rPr sz="2400" i="1" spc="-145" dirty="0">
                <a:latin typeface="Times New Roman"/>
                <a:cs typeface="Times New Roman"/>
              </a:rPr>
              <a:t>10 </a:t>
            </a:r>
            <a:r>
              <a:rPr sz="2400" i="1" spc="-140" dirty="0">
                <a:latin typeface="Times New Roman"/>
                <a:cs typeface="Times New Roman"/>
              </a:rPr>
              <a:t>yrs. </a:t>
            </a:r>
            <a:r>
              <a:rPr sz="2400" i="1" spc="-180" dirty="0">
                <a:latin typeface="Times New Roman"/>
                <a:cs typeface="Times New Roman"/>
              </a:rPr>
              <a:t>The </a:t>
            </a:r>
            <a:r>
              <a:rPr sz="2400" i="1" spc="-185" dirty="0">
                <a:latin typeface="Times New Roman"/>
                <a:cs typeface="Times New Roman"/>
              </a:rPr>
              <a:t>commission </a:t>
            </a:r>
            <a:r>
              <a:rPr sz="2400" i="1" spc="-114" dirty="0">
                <a:latin typeface="Times New Roman"/>
                <a:cs typeface="Times New Roman"/>
              </a:rPr>
              <a:t>was  </a:t>
            </a:r>
            <a:r>
              <a:rPr sz="2400" i="1" spc="-190" dirty="0">
                <a:latin typeface="Times New Roman"/>
                <a:cs typeface="Times New Roman"/>
              </a:rPr>
              <a:t>headed </a:t>
            </a:r>
            <a:r>
              <a:rPr sz="2400" i="1" spc="-150" dirty="0">
                <a:latin typeface="Times New Roman"/>
                <a:cs typeface="Times New Roman"/>
              </a:rPr>
              <a:t>by </a:t>
            </a:r>
            <a:r>
              <a:rPr sz="2400" i="1" spc="-135" dirty="0">
                <a:latin typeface="Times New Roman"/>
                <a:cs typeface="Times New Roman"/>
              </a:rPr>
              <a:t>Sir </a:t>
            </a:r>
            <a:r>
              <a:rPr sz="2400" i="1" spc="-150" dirty="0">
                <a:latin typeface="Times New Roman"/>
                <a:cs typeface="Times New Roman"/>
              </a:rPr>
              <a:t>John</a:t>
            </a:r>
            <a:r>
              <a:rPr sz="2400" i="1" spc="135" dirty="0">
                <a:latin typeface="Times New Roman"/>
                <a:cs typeface="Times New Roman"/>
              </a:rPr>
              <a:t> </a:t>
            </a:r>
            <a:r>
              <a:rPr sz="2400" i="1" spc="-140" dirty="0">
                <a:latin typeface="Times New Roman"/>
                <a:cs typeface="Times New Roman"/>
              </a:rPr>
              <a:t>Simon.</a:t>
            </a:r>
            <a:endParaRPr sz="2400">
              <a:latin typeface="Times New Roman"/>
              <a:cs typeface="Times New Roman"/>
            </a:endParaRPr>
          </a:p>
          <a:p>
            <a:pPr marL="12700" marR="40640">
              <a:lnSpc>
                <a:spcPct val="100000"/>
              </a:lnSpc>
              <a:buClr>
                <a:srgbClr val="852E74"/>
              </a:buClr>
              <a:buFont typeface="Courier New"/>
              <a:buChar char="o"/>
              <a:tabLst>
                <a:tab pos="262890" algn="l"/>
              </a:tabLst>
            </a:pPr>
            <a:r>
              <a:rPr sz="2400" i="1" spc="-55" dirty="0">
                <a:latin typeface="Times New Roman"/>
                <a:cs typeface="Times New Roman"/>
              </a:rPr>
              <a:t>After </a:t>
            </a:r>
            <a:r>
              <a:rPr sz="2400" i="1" spc="-145" dirty="0">
                <a:latin typeface="Times New Roman"/>
                <a:cs typeface="Times New Roman"/>
              </a:rPr>
              <a:t>10 </a:t>
            </a:r>
            <a:r>
              <a:rPr sz="2400" i="1" spc="-165" dirty="0">
                <a:latin typeface="Times New Roman"/>
                <a:cs typeface="Times New Roman"/>
              </a:rPr>
              <a:t>yrs </a:t>
            </a:r>
            <a:r>
              <a:rPr sz="2400" i="1" spc="-155" dirty="0">
                <a:latin typeface="Times New Roman"/>
                <a:cs typeface="Times New Roman"/>
              </a:rPr>
              <a:t>completion Simon </a:t>
            </a:r>
            <a:r>
              <a:rPr sz="2400" i="1" spc="-110" dirty="0">
                <a:latin typeface="Times New Roman"/>
                <a:cs typeface="Times New Roman"/>
              </a:rPr>
              <a:t>submitted </a:t>
            </a:r>
            <a:r>
              <a:rPr sz="2400" i="1" spc="-135" dirty="0">
                <a:latin typeface="Times New Roman"/>
                <a:cs typeface="Times New Roman"/>
              </a:rPr>
              <a:t>his </a:t>
            </a:r>
            <a:r>
              <a:rPr sz="2400" i="1" spc="-160" dirty="0">
                <a:latin typeface="Times New Roman"/>
                <a:cs typeface="Times New Roman"/>
              </a:rPr>
              <a:t>report </a:t>
            </a:r>
            <a:r>
              <a:rPr sz="2400" i="1" spc="-95" dirty="0">
                <a:latin typeface="Times New Roman"/>
                <a:cs typeface="Times New Roman"/>
              </a:rPr>
              <a:t>in </a:t>
            </a:r>
            <a:r>
              <a:rPr sz="2400" i="1" spc="-130" dirty="0">
                <a:latin typeface="Times New Roman"/>
                <a:cs typeface="Times New Roman"/>
              </a:rPr>
              <a:t>1930. </a:t>
            </a:r>
            <a:r>
              <a:rPr sz="2400" i="1" spc="-180" dirty="0">
                <a:latin typeface="Times New Roman"/>
                <a:cs typeface="Times New Roman"/>
              </a:rPr>
              <a:t>The  </a:t>
            </a:r>
            <a:r>
              <a:rPr sz="2400" i="1" spc="-135" dirty="0">
                <a:latin typeface="Times New Roman"/>
                <a:cs typeface="Times New Roman"/>
              </a:rPr>
              <a:t>Report </a:t>
            </a:r>
            <a:r>
              <a:rPr sz="2400" i="1" spc="-114" dirty="0">
                <a:latin typeface="Times New Roman"/>
                <a:cs typeface="Times New Roman"/>
              </a:rPr>
              <a:t>was </a:t>
            </a:r>
            <a:r>
              <a:rPr sz="2400" i="1" spc="-185" dirty="0">
                <a:latin typeface="Times New Roman"/>
                <a:cs typeface="Times New Roman"/>
              </a:rPr>
              <a:t>considered </a:t>
            </a:r>
            <a:r>
              <a:rPr sz="2400" i="1" spc="-150" dirty="0">
                <a:latin typeface="Times New Roman"/>
                <a:cs typeface="Times New Roman"/>
              </a:rPr>
              <a:t>by </a:t>
            </a:r>
            <a:r>
              <a:rPr sz="2400" i="1" spc="-195" dirty="0">
                <a:latin typeface="Times New Roman"/>
                <a:cs typeface="Times New Roman"/>
              </a:rPr>
              <a:t>a </a:t>
            </a:r>
            <a:r>
              <a:rPr sz="2400" i="1" spc="-125" dirty="0">
                <a:latin typeface="Times New Roman"/>
                <a:cs typeface="Times New Roman"/>
              </a:rPr>
              <a:t>Round </a:t>
            </a:r>
            <a:r>
              <a:rPr sz="2400" i="1" spc="-175" dirty="0">
                <a:latin typeface="Times New Roman"/>
                <a:cs typeface="Times New Roman"/>
              </a:rPr>
              <a:t>Table </a:t>
            </a:r>
            <a:r>
              <a:rPr sz="2400" i="1" spc="-195" dirty="0">
                <a:latin typeface="Times New Roman"/>
                <a:cs typeface="Times New Roman"/>
              </a:rPr>
              <a:t>Conference </a:t>
            </a:r>
            <a:r>
              <a:rPr sz="2400" i="1" spc="-135" dirty="0">
                <a:latin typeface="Times New Roman"/>
                <a:cs typeface="Times New Roman"/>
              </a:rPr>
              <a:t>consisting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00" dirty="0">
                <a:latin typeface="Times New Roman"/>
                <a:cs typeface="Times New Roman"/>
              </a:rPr>
              <a:t>the  </a:t>
            </a:r>
            <a:r>
              <a:rPr sz="2400" i="1" spc="-95" dirty="0">
                <a:latin typeface="Times New Roman"/>
                <a:cs typeface="Times New Roman"/>
              </a:rPr>
              <a:t>British </a:t>
            </a:r>
            <a:r>
              <a:rPr sz="2400" i="1" spc="-160" dirty="0">
                <a:latin typeface="Times New Roman"/>
                <a:cs typeface="Times New Roman"/>
              </a:rPr>
              <a:t>Government </a:t>
            </a:r>
            <a:r>
              <a:rPr sz="2400" i="1" dirty="0">
                <a:latin typeface="Times New Roman"/>
                <a:cs typeface="Times New Roman"/>
              </a:rPr>
              <a:t>&amp; </a:t>
            </a:r>
            <a:r>
              <a:rPr sz="2400" i="1" spc="-95" dirty="0">
                <a:latin typeface="Times New Roman"/>
                <a:cs typeface="Times New Roman"/>
              </a:rPr>
              <a:t>British </a:t>
            </a:r>
            <a:r>
              <a:rPr sz="2400" i="1" spc="-85" dirty="0">
                <a:latin typeface="Times New Roman"/>
                <a:cs typeface="Times New Roman"/>
              </a:rPr>
              <a:t>India </a:t>
            </a:r>
            <a:r>
              <a:rPr sz="2400" i="1" spc="-180" dirty="0">
                <a:latin typeface="Times New Roman"/>
                <a:cs typeface="Times New Roman"/>
              </a:rPr>
              <a:t>as </a:t>
            </a:r>
            <a:r>
              <a:rPr sz="2400" i="1" spc="-105" dirty="0">
                <a:latin typeface="Times New Roman"/>
                <a:cs typeface="Times New Roman"/>
              </a:rPr>
              <a:t>well </a:t>
            </a:r>
            <a:r>
              <a:rPr sz="2400" i="1" spc="-180" dirty="0">
                <a:latin typeface="Times New Roman"/>
                <a:cs typeface="Times New Roman"/>
              </a:rPr>
              <a:t>as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45" dirty="0">
                <a:latin typeface="Times New Roman"/>
                <a:cs typeface="Times New Roman"/>
              </a:rPr>
              <a:t>Rulers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85" dirty="0">
                <a:latin typeface="Times New Roman"/>
                <a:cs typeface="Times New Roman"/>
              </a:rPr>
              <a:t>Indian  </a:t>
            </a:r>
            <a:r>
              <a:rPr sz="2400" i="1" spc="-100" dirty="0">
                <a:latin typeface="Times New Roman"/>
                <a:cs typeface="Times New Roman"/>
              </a:rPr>
              <a:t>states </a:t>
            </a:r>
            <a:r>
              <a:rPr sz="2400" i="1" spc="-114" dirty="0">
                <a:latin typeface="Times New Roman"/>
                <a:cs typeface="Times New Roman"/>
              </a:rPr>
              <a:t>was </a:t>
            </a:r>
            <a:r>
              <a:rPr sz="2400" i="1" spc="-70" dirty="0">
                <a:latin typeface="Times New Roman"/>
                <a:cs typeface="Times New Roman"/>
              </a:rPr>
              <a:t>to </a:t>
            </a:r>
            <a:r>
              <a:rPr sz="2400" i="1" spc="-90" dirty="0">
                <a:latin typeface="Times New Roman"/>
                <a:cs typeface="Times New Roman"/>
              </a:rPr>
              <a:t>unite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85" dirty="0">
                <a:latin typeface="Times New Roman"/>
                <a:cs typeface="Times New Roman"/>
              </a:rPr>
              <a:t>Indian States </a:t>
            </a:r>
            <a:r>
              <a:rPr sz="2400" i="1" spc="-30" dirty="0">
                <a:latin typeface="Times New Roman"/>
                <a:cs typeface="Times New Roman"/>
              </a:rPr>
              <a:t>with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35" dirty="0">
                <a:latin typeface="Times New Roman"/>
                <a:cs typeface="Times New Roman"/>
              </a:rPr>
              <a:t>rest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85" dirty="0">
                <a:latin typeface="Times New Roman"/>
                <a:cs typeface="Times New Roman"/>
              </a:rPr>
              <a:t>India </a:t>
            </a:r>
            <a:r>
              <a:rPr sz="2400" i="1" spc="-165" dirty="0">
                <a:latin typeface="Times New Roman"/>
                <a:cs typeface="Times New Roman"/>
              </a:rPr>
              <a:t>under </a:t>
            </a:r>
            <a:r>
              <a:rPr sz="2400" i="1" spc="-195" dirty="0">
                <a:latin typeface="Times New Roman"/>
                <a:cs typeface="Times New Roman"/>
              </a:rPr>
              <a:t>a  </a:t>
            </a:r>
            <a:r>
              <a:rPr sz="2400" i="1" spc="-150" dirty="0">
                <a:latin typeface="Times New Roman"/>
                <a:cs typeface="Times New Roman"/>
              </a:rPr>
              <a:t>federal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204" dirty="0">
                <a:latin typeface="Times New Roman"/>
                <a:cs typeface="Times New Roman"/>
              </a:rPr>
              <a:t>scheme.</a:t>
            </a:r>
            <a:endParaRPr sz="2400">
              <a:latin typeface="Times New Roman"/>
              <a:cs typeface="Times New Roman"/>
            </a:endParaRPr>
          </a:p>
          <a:p>
            <a:pPr marL="350520" indent="-337820">
              <a:lnSpc>
                <a:spcPts val="3300"/>
              </a:lnSpc>
              <a:buSzPct val="85714"/>
              <a:buFont typeface="Wingdings"/>
              <a:buChar char=""/>
              <a:tabLst>
                <a:tab pos="351155" algn="l"/>
              </a:tabLst>
            </a:pPr>
            <a:r>
              <a:rPr sz="2800" b="1" i="1" spc="-305" dirty="0">
                <a:solidFill>
                  <a:srgbClr val="852E74"/>
                </a:solidFill>
                <a:latin typeface="Times New Roman"/>
                <a:cs typeface="Times New Roman"/>
              </a:rPr>
              <a:t>The </a:t>
            </a:r>
            <a:r>
              <a:rPr sz="2800" b="1" i="1" spc="-229" dirty="0">
                <a:solidFill>
                  <a:srgbClr val="852E74"/>
                </a:solidFill>
                <a:latin typeface="Times New Roman"/>
                <a:cs typeface="Times New Roman"/>
              </a:rPr>
              <a:t>Government </a:t>
            </a:r>
            <a:r>
              <a:rPr sz="2800" b="1" i="1" spc="-160" dirty="0">
                <a:solidFill>
                  <a:srgbClr val="852E74"/>
                </a:solidFill>
                <a:latin typeface="Times New Roman"/>
                <a:cs typeface="Times New Roman"/>
              </a:rPr>
              <a:t>of India </a:t>
            </a:r>
            <a:r>
              <a:rPr sz="2800" b="1" i="1" spc="-95" dirty="0">
                <a:solidFill>
                  <a:srgbClr val="852E74"/>
                </a:solidFill>
                <a:latin typeface="Times New Roman"/>
                <a:cs typeface="Times New Roman"/>
              </a:rPr>
              <a:t>Act, </a:t>
            </a:r>
            <a:r>
              <a:rPr sz="2800" b="1" i="1" spc="-165" dirty="0">
                <a:solidFill>
                  <a:srgbClr val="852E74"/>
                </a:solidFill>
                <a:latin typeface="Times New Roman"/>
                <a:cs typeface="Times New Roman"/>
              </a:rPr>
              <a:t>1935</a:t>
            </a:r>
            <a:r>
              <a:rPr sz="2800" b="1" i="1" spc="-12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800" b="1" i="1" spc="-140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  <a:spcBef>
                <a:spcPts val="60"/>
              </a:spcBef>
            </a:pPr>
            <a:r>
              <a:rPr sz="2400" i="1" spc="-135" dirty="0">
                <a:latin typeface="Times New Roman"/>
                <a:cs typeface="Times New Roman"/>
              </a:rPr>
              <a:t>This </a:t>
            </a:r>
            <a:r>
              <a:rPr sz="2400" i="1" spc="-50" dirty="0">
                <a:latin typeface="Times New Roman"/>
                <a:cs typeface="Times New Roman"/>
              </a:rPr>
              <a:t>Act </a:t>
            </a:r>
            <a:r>
              <a:rPr sz="2400" i="1" spc="-210" dirty="0">
                <a:latin typeface="Times New Roman"/>
                <a:cs typeface="Times New Roman"/>
              </a:rPr>
              <a:t>regarded </a:t>
            </a:r>
            <a:r>
              <a:rPr sz="2400" i="1" spc="-180" dirty="0">
                <a:latin typeface="Times New Roman"/>
                <a:cs typeface="Times New Roman"/>
              </a:rPr>
              <a:t>as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45" dirty="0">
                <a:latin typeface="Times New Roman"/>
                <a:cs typeface="Times New Roman"/>
              </a:rPr>
              <a:t>full </a:t>
            </a:r>
            <a:r>
              <a:rPr sz="2400" i="1" spc="-155" dirty="0">
                <a:latin typeface="Times New Roman"/>
                <a:cs typeface="Times New Roman"/>
              </a:rPr>
              <a:t>milestone </a:t>
            </a:r>
            <a:r>
              <a:rPr sz="2400" i="1" spc="-170" dirty="0">
                <a:latin typeface="Times New Roman"/>
                <a:cs typeface="Times New Roman"/>
              </a:rPr>
              <a:t>on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30" dirty="0">
                <a:latin typeface="Times New Roman"/>
                <a:cs typeface="Times New Roman"/>
              </a:rPr>
              <a:t>highway </a:t>
            </a:r>
            <a:r>
              <a:rPr sz="2400" i="1" spc="-160" dirty="0">
                <a:latin typeface="Times New Roman"/>
                <a:cs typeface="Times New Roman"/>
              </a:rPr>
              <a:t>leading  </a:t>
            </a:r>
            <a:r>
              <a:rPr sz="2400" i="1" spc="-70" dirty="0">
                <a:latin typeface="Times New Roman"/>
                <a:cs typeface="Times New Roman"/>
              </a:rPr>
              <a:t>to </a:t>
            </a:r>
            <a:r>
              <a:rPr sz="2400" i="1" spc="-45" dirty="0">
                <a:latin typeface="Times New Roman"/>
                <a:cs typeface="Times New Roman"/>
              </a:rPr>
              <a:t>full </a:t>
            </a:r>
            <a:r>
              <a:rPr sz="2400" i="1" spc="-175" dirty="0">
                <a:latin typeface="Times New Roman"/>
                <a:cs typeface="Times New Roman"/>
              </a:rPr>
              <a:t>responsible </a:t>
            </a:r>
            <a:r>
              <a:rPr sz="2400" i="1" spc="-150" dirty="0">
                <a:latin typeface="Times New Roman"/>
                <a:cs typeface="Times New Roman"/>
              </a:rPr>
              <a:t>government. </a:t>
            </a:r>
            <a:r>
              <a:rPr sz="2400" i="1" spc="-180" dirty="0">
                <a:latin typeface="Times New Roman"/>
                <a:cs typeface="Times New Roman"/>
              </a:rPr>
              <a:t>The basic </a:t>
            </a:r>
            <a:r>
              <a:rPr sz="2400" i="1" spc="-125" dirty="0">
                <a:latin typeface="Times New Roman"/>
                <a:cs typeface="Times New Roman"/>
              </a:rPr>
              <a:t>features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50" dirty="0">
                <a:latin typeface="Times New Roman"/>
                <a:cs typeface="Times New Roman"/>
              </a:rPr>
              <a:t>Act </a:t>
            </a:r>
            <a:r>
              <a:rPr sz="2400" i="1" spc="-175" dirty="0">
                <a:latin typeface="Times New Roman"/>
                <a:cs typeface="Times New Roman"/>
              </a:rPr>
              <a:t>were</a:t>
            </a:r>
            <a:r>
              <a:rPr sz="2400" i="1" spc="2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buClr>
                <a:srgbClr val="852E74"/>
              </a:buClr>
              <a:buFont typeface="Arial"/>
              <a:buChar char="•"/>
              <a:tabLst>
                <a:tab pos="186690" algn="l"/>
              </a:tabLst>
            </a:pPr>
            <a:r>
              <a:rPr sz="2400" i="1" spc="-130" dirty="0">
                <a:latin typeface="Times New Roman"/>
                <a:cs typeface="Times New Roman"/>
              </a:rPr>
              <a:t>federation </a:t>
            </a:r>
            <a:r>
              <a:rPr sz="2400" i="1" spc="5" dirty="0">
                <a:latin typeface="Times New Roman"/>
                <a:cs typeface="Times New Roman"/>
              </a:rPr>
              <a:t>&amp; </a:t>
            </a:r>
            <a:r>
              <a:rPr sz="2400" i="1" spc="-150" dirty="0">
                <a:latin typeface="Times New Roman"/>
                <a:cs typeface="Times New Roman"/>
              </a:rPr>
              <a:t>provincial</a:t>
            </a:r>
            <a:r>
              <a:rPr sz="2400" i="1" spc="-145" dirty="0">
                <a:latin typeface="Times New Roman"/>
                <a:cs typeface="Times New Roman"/>
              </a:rPr>
              <a:t> autonomy</a:t>
            </a:r>
            <a:endParaRPr sz="240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5"/>
              </a:spcBef>
              <a:buClr>
                <a:srgbClr val="852E74"/>
              </a:buClr>
              <a:buFont typeface="Arial"/>
              <a:buChar char="•"/>
              <a:tabLst>
                <a:tab pos="186690" algn="l"/>
              </a:tabLst>
            </a:pPr>
            <a:r>
              <a:rPr sz="2400" i="1" spc="-160" dirty="0">
                <a:latin typeface="Times New Roman"/>
                <a:cs typeface="Times New Roman"/>
              </a:rPr>
              <a:t>Dyarchy </a:t>
            </a:r>
            <a:r>
              <a:rPr sz="2400" i="1" spc="-50" dirty="0">
                <a:latin typeface="Times New Roman"/>
                <a:cs typeface="Times New Roman"/>
              </a:rPr>
              <a:t>at </a:t>
            </a:r>
            <a:r>
              <a:rPr sz="2400" i="1" spc="-100" dirty="0">
                <a:latin typeface="Times New Roman"/>
                <a:cs typeface="Times New Roman"/>
              </a:rPr>
              <a:t>the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180" dirty="0">
                <a:latin typeface="Times New Roman"/>
                <a:cs typeface="Times New Roman"/>
              </a:rPr>
              <a:t>Centre</a:t>
            </a:r>
            <a:endParaRPr sz="240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buClr>
                <a:srgbClr val="852E74"/>
              </a:buClr>
              <a:buFont typeface="Arial"/>
              <a:buChar char="•"/>
              <a:tabLst>
                <a:tab pos="186690" algn="l"/>
              </a:tabLst>
            </a:pPr>
            <a:r>
              <a:rPr sz="2400" i="1" spc="20" dirty="0">
                <a:latin typeface="Times New Roman"/>
                <a:cs typeface="Times New Roman"/>
              </a:rPr>
              <a:t>A </a:t>
            </a:r>
            <a:r>
              <a:rPr sz="2400" i="1" spc="-195" dirty="0">
                <a:latin typeface="Times New Roman"/>
                <a:cs typeface="Times New Roman"/>
              </a:rPr>
              <a:t>bicameral </a:t>
            </a:r>
            <a:r>
              <a:rPr sz="2400" i="1" spc="-145" dirty="0">
                <a:latin typeface="Times New Roman"/>
                <a:cs typeface="Times New Roman"/>
              </a:rPr>
              <a:t>central </a:t>
            </a:r>
            <a:r>
              <a:rPr sz="2400" i="1" spc="-125" dirty="0">
                <a:latin typeface="Times New Roman"/>
                <a:cs typeface="Times New Roman"/>
              </a:rPr>
              <a:t>legislative</a:t>
            </a:r>
            <a:r>
              <a:rPr sz="2400" i="1" spc="-420" dirty="0">
                <a:latin typeface="Times New Roman"/>
                <a:cs typeface="Times New Roman"/>
              </a:rPr>
              <a:t> </a:t>
            </a:r>
            <a:r>
              <a:rPr sz="2400" i="1" spc="-175" dirty="0">
                <a:latin typeface="Times New Roman"/>
                <a:cs typeface="Times New Roman"/>
              </a:rPr>
              <a:t>created</a:t>
            </a:r>
            <a:endParaRPr sz="240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buClr>
                <a:srgbClr val="852E74"/>
              </a:buClr>
              <a:buFont typeface="Arial"/>
              <a:buChar char="•"/>
              <a:tabLst>
                <a:tab pos="186690" algn="l"/>
              </a:tabLst>
            </a:pPr>
            <a:r>
              <a:rPr sz="2400" i="1" spc="-100" dirty="0">
                <a:latin typeface="Times New Roman"/>
                <a:cs typeface="Times New Roman"/>
              </a:rPr>
              <a:t>Distribution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65" dirty="0">
                <a:latin typeface="Times New Roman"/>
                <a:cs typeface="Times New Roman"/>
              </a:rPr>
              <a:t>powers </a:t>
            </a:r>
            <a:r>
              <a:rPr sz="2400" i="1" spc="-130" dirty="0">
                <a:latin typeface="Times New Roman"/>
                <a:cs typeface="Times New Roman"/>
              </a:rPr>
              <a:t>between </a:t>
            </a:r>
            <a:r>
              <a:rPr sz="2400" i="1" spc="-160" dirty="0">
                <a:latin typeface="Times New Roman"/>
                <a:cs typeface="Times New Roman"/>
              </a:rPr>
              <a:t>center </a:t>
            </a:r>
            <a:r>
              <a:rPr sz="2400" i="1" spc="-145" dirty="0">
                <a:latin typeface="Times New Roman"/>
                <a:cs typeface="Times New Roman"/>
              </a:rPr>
              <a:t>and</a:t>
            </a:r>
            <a:r>
              <a:rPr sz="2400" i="1" spc="95" dirty="0">
                <a:latin typeface="Times New Roman"/>
                <a:cs typeface="Times New Roman"/>
              </a:rPr>
              <a:t> </a:t>
            </a:r>
            <a:r>
              <a:rPr sz="2400" i="1" spc="-155" dirty="0">
                <a:latin typeface="Times New Roman"/>
                <a:cs typeface="Times New Roman"/>
              </a:rPr>
              <a:t>provinces.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12</a:t>
            </a:fld>
            <a:endParaRPr spc="-6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136397"/>
            <a:ext cx="7529830" cy="641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indent="-264795" algn="just">
              <a:lnSpc>
                <a:spcPct val="100000"/>
              </a:lnSpc>
              <a:spcBef>
                <a:spcPts val="100"/>
              </a:spcBef>
              <a:buSzPct val="58333"/>
              <a:buFont typeface="Wingdings"/>
              <a:buChar char=""/>
              <a:tabLst>
                <a:tab pos="278130" algn="l"/>
              </a:tabLst>
            </a:pPr>
            <a:r>
              <a:rPr sz="2400" b="1" i="1" spc="-185" dirty="0">
                <a:solidFill>
                  <a:srgbClr val="852E74"/>
                </a:solidFill>
                <a:latin typeface="Times New Roman"/>
                <a:cs typeface="Times New Roman"/>
              </a:rPr>
              <a:t>Cripps </a:t>
            </a:r>
            <a:r>
              <a:rPr sz="2400" b="1" i="1" spc="-155" dirty="0">
                <a:solidFill>
                  <a:srgbClr val="852E74"/>
                </a:solidFill>
                <a:latin typeface="Times New Roman"/>
                <a:cs typeface="Times New Roman"/>
              </a:rPr>
              <a:t>Mission</a:t>
            </a:r>
            <a:r>
              <a:rPr sz="2400" b="1" i="1" spc="-30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400" b="1" i="1" spc="-140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190" dirty="0">
                <a:latin typeface="Times New Roman"/>
                <a:cs typeface="Times New Roman"/>
              </a:rPr>
              <a:t>Cripps </a:t>
            </a:r>
            <a:r>
              <a:rPr sz="2400" i="1" spc="-120" dirty="0">
                <a:latin typeface="Times New Roman"/>
                <a:cs typeface="Times New Roman"/>
              </a:rPr>
              <a:t>Mission </a:t>
            </a:r>
            <a:r>
              <a:rPr sz="2400" i="1" spc="-235" dirty="0">
                <a:latin typeface="Times New Roman"/>
                <a:cs typeface="Times New Roman"/>
              </a:rPr>
              <a:t>came </a:t>
            </a:r>
            <a:r>
              <a:rPr sz="2400" i="1" spc="-95" dirty="0">
                <a:latin typeface="Times New Roman"/>
                <a:cs typeface="Times New Roman"/>
              </a:rPr>
              <a:t>in </a:t>
            </a:r>
            <a:r>
              <a:rPr sz="2400" i="1" spc="-145" dirty="0">
                <a:latin typeface="Times New Roman"/>
                <a:cs typeface="Times New Roman"/>
              </a:rPr>
              <a:t>1942 </a:t>
            </a:r>
            <a:r>
              <a:rPr sz="2400" i="1" dirty="0">
                <a:latin typeface="Times New Roman"/>
                <a:cs typeface="Times New Roman"/>
              </a:rPr>
              <a:t>&amp; </a:t>
            </a:r>
            <a:r>
              <a:rPr sz="2400" i="1" spc="-170" dirty="0">
                <a:latin typeface="Times New Roman"/>
                <a:cs typeface="Times New Roman"/>
              </a:rPr>
              <a:t>recognized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80" dirty="0">
                <a:latin typeface="Times New Roman"/>
                <a:cs typeface="Times New Roman"/>
              </a:rPr>
              <a:t>demand</a:t>
            </a:r>
            <a:r>
              <a:rPr sz="2400" i="1" spc="-114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that..</a:t>
            </a:r>
            <a:endParaRPr sz="2400">
              <a:latin typeface="Times New Roman"/>
              <a:cs typeface="Times New Roman"/>
            </a:endParaRPr>
          </a:p>
          <a:p>
            <a:pPr marL="186055" indent="-173355" algn="just">
              <a:lnSpc>
                <a:spcPct val="100000"/>
              </a:lnSpc>
              <a:buClr>
                <a:srgbClr val="B13A7D"/>
              </a:buClr>
              <a:buFont typeface="Arial"/>
              <a:buChar char="•"/>
              <a:tabLst>
                <a:tab pos="186690" algn="l"/>
              </a:tabLst>
            </a:pPr>
            <a:r>
              <a:rPr sz="2400" i="1" spc="-195" dirty="0">
                <a:latin typeface="Times New Roman"/>
                <a:cs typeface="Times New Roman"/>
              </a:rPr>
              <a:t>a </a:t>
            </a:r>
            <a:r>
              <a:rPr sz="2400" i="1" spc="-95" dirty="0">
                <a:latin typeface="Times New Roman"/>
                <a:cs typeface="Times New Roman"/>
              </a:rPr>
              <a:t>constitution </a:t>
            </a:r>
            <a:r>
              <a:rPr sz="2400" i="1" spc="-75" dirty="0">
                <a:latin typeface="Times New Roman"/>
                <a:cs typeface="Times New Roman"/>
              </a:rPr>
              <a:t>to </a:t>
            </a:r>
            <a:r>
              <a:rPr sz="2400" i="1" spc="-225" dirty="0">
                <a:latin typeface="Times New Roman"/>
                <a:cs typeface="Times New Roman"/>
              </a:rPr>
              <a:t>be </a:t>
            </a:r>
            <a:r>
              <a:rPr sz="2400" i="1" spc="-165" dirty="0">
                <a:latin typeface="Times New Roman"/>
                <a:cs typeface="Times New Roman"/>
              </a:rPr>
              <a:t>framed </a:t>
            </a:r>
            <a:r>
              <a:rPr sz="2400" i="1" spc="-155" dirty="0">
                <a:latin typeface="Times New Roman"/>
                <a:cs typeface="Times New Roman"/>
              </a:rPr>
              <a:t>by </a:t>
            </a:r>
            <a:r>
              <a:rPr sz="2400" i="1" spc="-150" dirty="0">
                <a:latin typeface="Times New Roman"/>
                <a:cs typeface="Times New Roman"/>
              </a:rPr>
              <a:t>an </a:t>
            </a:r>
            <a:r>
              <a:rPr sz="2400" i="1" spc="-170" dirty="0">
                <a:latin typeface="Times New Roman"/>
                <a:cs typeface="Times New Roman"/>
              </a:rPr>
              <a:t>elected </a:t>
            </a:r>
            <a:r>
              <a:rPr sz="2400" i="1" spc="-95" dirty="0">
                <a:latin typeface="Times New Roman"/>
                <a:cs typeface="Times New Roman"/>
              </a:rPr>
              <a:t>constituent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i="1" spc="-170" dirty="0">
                <a:latin typeface="Times New Roman"/>
                <a:cs typeface="Times New Roman"/>
              </a:rPr>
              <a:t>assembly.</a:t>
            </a:r>
            <a:endParaRPr sz="2400">
              <a:latin typeface="Times New Roman"/>
              <a:cs typeface="Times New Roman"/>
            </a:endParaRPr>
          </a:p>
          <a:p>
            <a:pPr marL="186055" indent="-173355" algn="just">
              <a:lnSpc>
                <a:spcPct val="100000"/>
              </a:lnSpc>
              <a:buClr>
                <a:srgbClr val="B13A7D"/>
              </a:buClr>
              <a:buFont typeface="Arial"/>
              <a:buChar char="•"/>
              <a:tabLst>
                <a:tab pos="186690" algn="l"/>
              </a:tabLst>
            </a:pPr>
            <a:r>
              <a:rPr sz="2400" i="1" spc="-85" dirty="0">
                <a:latin typeface="Times New Roman"/>
                <a:cs typeface="Times New Roman"/>
              </a:rPr>
              <a:t>Indian </a:t>
            </a:r>
            <a:r>
              <a:rPr sz="2400" i="1" spc="-70" dirty="0">
                <a:latin typeface="Times New Roman"/>
                <a:cs typeface="Times New Roman"/>
              </a:rPr>
              <a:t>to </a:t>
            </a:r>
            <a:r>
              <a:rPr sz="2400" i="1" spc="-225" dirty="0">
                <a:latin typeface="Times New Roman"/>
                <a:cs typeface="Times New Roman"/>
              </a:rPr>
              <a:t>be </a:t>
            </a:r>
            <a:r>
              <a:rPr sz="2400" i="1" spc="-140" dirty="0">
                <a:latin typeface="Times New Roman"/>
                <a:cs typeface="Times New Roman"/>
              </a:rPr>
              <a:t>given </a:t>
            </a:r>
            <a:r>
              <a:rPr sz="2400" i="1" spc="-195" dirty="0">
                <a:latin typeface="Times New Roman"/>
                <a:cs typeface="Times New Roman"/>
              </a:rPr>
              <a:t>a </a:t>
            </a:r>
            <a:r>
              <a:rPr sz="2400" i="1" spc="-160" dirty="0">
                <a:latin typeface="Times New Roman"/>
                <a:cs typeface="Times New Roman"/>
              </a:rPr>
              <a:t>dominion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i="1" spc="-75" dirty="0">
                <a:latin typeface="Times New Roman"/>
                <a:cs typeface="Times New Roman"/>
              </a:rPr>
              <a:t>status.</a:t>
            </a:r>
            <a:endParaRPr sz="2400">
              <a:latin typeface="Times New Roman"/>
              <a:cs typeface="Times New Roman"/>
            </a:endParaRPr>
          </a:p>
          <a:p>
            <a:pPr marL="12700" marR="167005" indent="914400">
              <a:lnSpc>
                <a:spcPct val="100000"/>
              </a:lnSpc>
              <a:tabLst>
                <a:tab pos="4225290" algn="l"/>
              </a:tabLst>
            </a:pPr>
            <a:r>
              <a:rPr sz="2400" i="1" spc="-190" dirty="0">
                <a:latin typeface="Times New Roman"/>
                <a:cs typeface="Times New Roman"/>
              </a:rPr>
              <a:t>Cripps </a:t>
            </a:r>
            <a:r>
              <a:rPr sz="2400" i="1" spc="-180" dirty="0">
                <a:latin typeface="Times New Roman"/>
                <a:cs typeface="Times New Roman"/>
              </a:rPr>
              <a:t>proposal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i="1" spc="-175" dirty="0">
                <a:latin typeface="Times New Roman"/>
                <a:cs typeface="Times New Roman"/>
              </a:rPr>
              <a:t>were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165" dirty="0">
                <a:latin typeface="Times New Roman"/>
                <a:cs typeface="Times New Roman"/>
              </a:rPr>
              <a:t>rejected.	</a:t>
            </a:r>
            <a:r>
              <a:rPr sz="2400" i="1" spc="-180" dirty="0">
                <a:latin typeface="Times New Roman"/>
                <a:cs typeface="Times New Roman"/>
              </a:rPr>
              <a:t>The </a:t>
            </a:r>
            <a:r>
              <a:rPr sz="2400" i="1" spc="-175" dirty="0">
                <a:latin typeface="Times New Roman"/>
                <a:cs typeface="Times New Roman"/>
              </a:rPr>
              <a:t>labour </a:t>
            </a:r>
            <a:r>
              <a:rPr sz="2400" i="1" spc="-114" dirty="0">
                <a:latin typeface="Times New Roman"/>
                <a:cs typeface="Times New Roman"/>
              </a:rPr>
              <a:t>party </a:t>
            </a:r>
            <a:r>
              <a:rPr sz="2400" i="1" spc="-235" dirty="0">
                <a:latin typeface="Times New Roman"/>
                <a:cs typeface="Times New Roman"/>
              </a:rPr>
              <a:t>came </a:t>
            </a:r>
            <a:r>
              <a:rPr sz="2400" i="1" spc="-85" dirty="0">
                <a:latin typeface="Times New Roman"/>
                <a:cs typeface="Times New Roman"/>
              </a:rPr>
              <a:t>into  </a:t>
            </a:r>
            <a:r>
              <a:rPr sz="2400" i="1" spc="-165" dirty="0">
                <a:latin typeface="Times New Roman"/>
                <a:cs typeface="Times New Roman"/>
              </a:rPr>
              <a:t>power </a:t>
            </a:r>
            <a:r>
              <a:rPr sz="2400" i="1" spc="-95" dirty="0">
                <a:latin typeface="Times New Roman"/>
                <a:cs typeface="Times New Roman"/>
              </a:rPr>
              <a:t>in </a:t>
            </a:r>
            <a:r>
              <a:rPr sz="2400" i="1" spc="-120" dirty="0">
                <a:latin typeface="Times New Roman"/>
                <a:cs typeface="Times New Roman"/>
              </a:rPr>
              <a:t>England. </a:t>
            </a:r>
            <a:r>
              <a:rPr sz="2400" i="1" spc="-180" dirty="0">
                <a:latin typeface="Times New Roman"/>
                <a:cs typeface="Times New Roman"/>
              </a:rPr>
              <a:t>The </a:t>
            </a:r>
            <a:r>
              <a:rPr sz="2400" i="1" spc="-155" dirty="0">
                <a:latin typeface="Times New Roman"/>
                <a:cs typeface="Times New Roman"/>
              </a:rPr>
              <a:t>Labour </a:t>
            </a:r>
            <a:r>
              <a:rPr sz="2400" i="1" spc="-100" dirty="0">
                <a:latin typeface="Times New Roman"/>
                <a:cs typeface="Times New Roman"/>
              </a:rPr>
              <a:t>Govt. </a:t>
            </a:r>
            <a:r>
              <a:rPr sz="2400" i="1" spc="-114" dirty="0">
                <a:latin typeface="Times New Roman"/>
                <a:cs typeface="Times New Roman"/>
              </a:rPr>
              <a:t>was </a:t>
            </a:r>
            <a:r>
              <a:rPr sz="2400" i="1" spc="-245" dirty="0">
                <a:latin typeface="Times New Roman"/>
                <a:cs typeface="Times New Roman"/>
              </a:rPr>
              <a:t>more </a:t>
            </a:r>
            <a:r>
              <a:rPr sz="2400" i="1" spc="-130" dirty="0">
                <a:latin typeface="Times New Roman"/>
                <a:cs typeface="Times New Roman"/>
              </a:rPr>
              <a:t>sympathetic </a:t>
            </a:r>
            <a:r>
              <a:rPr sz="2400" i="1" spc="-120" dirty="0">
                <a:latin typeface="Times New Roman"/>
                <a:cs typeface="Times New Roman"/>
              </a:rPr>
              <a:t>towards  </a:t>
            </a:r>
            <a:r>
              <a:rPr sz="2400" i="1" spc="-85" dirty="0">
                <a:latin typeface="Times New Roman"/>
                <a:cs typeface="Times New Roman"/>
              </a:rPr>
              <a:t>India </a:t>
            </a:r>
            <a:r>
              <a:rPr sz="2400" i="1" spc="-145" dirty="0">
                <a:latin typeface="Times New Roman"/>
                <a:cs typeface="Times New Roman"/>
              </a:rPr>
              <a:t>and </a:t>
            </a:r>
            <a:r>
              <a:rPr sz="2400" i="1" spc="-95" dirty="0">
                <a:latin typeface="Times New Roman"/>
                <a:cs typeface="Times New Roman"/>
              </a:rPr>
              <a:t>wanted </a:t>
            </a:r>
            <a:r>
              <a:rPr sz="2400" i="1" spc="-70" dirty="0">
                <a:latin typeface="Times New Roman"/>
                <a:cs typeface="Times New Roman"/>
              </a:rPr>
              <a:t>to </a:t>
            </a:r>
            <a:r>
              <a:rPr sz="2400" i="1" spc="-155" dirty="0">
                <a:latin typeface="Times New Roman"/>
                <a:cs typeface="Times New Roman"/>
              </a:rPr>
              <a:t>solve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85" dirty="0">
                <a:latin typeface="Times New Roman"/>
                <a:cs typeface="Times New Roman"/>
              </a:rPr>
              <a:t>Indian </a:t>
            </a:r>
            <a:r>
              <a:rPr sz="2400" i="1" spc="-200" dirty="0">
                <a:latin typeface="Times New Roman"/>
                <a:cs typeface="Times New Roman"/>
              </a:rPr>
              <a:t>problem </a:t>
            </a:r>
            <a:r>
              <a:rPr sz="2400" i="1" spc="-30" dirty="0">
                <a:latin typeface="Times New Roman"/>
                <a:cs typeface="Times New Roman"/>
              </a:rPr>
              <a:t>with </a:t>
            </a:r>
            <a:r>
              <a:rPr sz="2400" i="1" spc="-75" dirty="0">
                <a:latin typeface="Times New Roman"/>
                <a:cs typeface="Times New Roman"/>
              </a:rPr>
              <a:t>this </a:t>
            </a:r>
            <a:r>
              <a:rPr sz="2400" i="1" spc="-165" dirty="0">
                <a:latin typeface="Times New Roman"/>
                <a:cs typeface="Times New Roman"/>
              </a:rPr>
              <a:t>end </a:t>
            </a:r>
            <a:r>
              <a:rPr sz="2400" i="1" spc="-95" dirty="0">
                <a:latin typeface="Times New Roman"/>
                <a:cs typeface="Times New Roman"/>
              </a:rPr>
              <a:t>in </a:t>
            </a:r>
            <a:r>
              <a:rPr sz="2400" i="1" spc="-80" dirty="0">
                <a:latin typeface="Times New Roman"/>
                <a:cs typeface="Times New Roman"/>
              </a:rPr>
              <a:t>view 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40" dirty="0">
                <a:latin typeface="Times New Roman"/>
                <a:cs typeface="Times New Roman"/>
              </a:rPr>
              <a:t>cabinet </a:t>
            </a:r>
            <a:r>
              <a:rPr sz="2400" i="1" spc="-165" dirty="0">
                <a:latin typeface="Times New Roman"/>
                <a:cs typeface="Times New Roman"/>
              </a:rPr>
              <a:t>mission </a:t>
            </a:r>
            <a:r>
              <a:rPr sz="2400" i="1" spc="-114" dirty="0">
                <a:latin typeface="Times New Roman"/>
                <a:cs typeface="Times New Roman"/>
              </a:rPr>
              <a:t>was </a:t>
            </a:r>
            <a:r>
              <a:rPr sz="2400" i="1" spc="-165" dirty="0">
                <a:latin typeface="Times New Roman"/>
                <a:cs typeface="Times New Roman"/>
              </a:rPr>
              <a:t>send </a:t>
            </a:r>
            <a:r>
              <a:rPr sz="2400" i="1" spc="-70" dirty="0">
                <a:latin typeface="Times New Roman"/>
                <a:cs typeface="Times New Roman"/>
              </a:rPr>
              <a:t>to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India.</a:t>
            </a:r>
            <a:endParaRPr sz="240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spcBef>
                <a:spcPts val="132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i="1" spc="-175" dirty="0">
                <a:solidFill>
                  <a:srgbClr val="852E74"/>
                </a:solidFill>
                <a:latin typeface="Times New Roman"/>
                <a:cs typeface="Times New Roman"/>
              </a:rPr>
              <a:t>Cabinet </a:t>
            </a:r>
            <a:r>
              <a:rPr sz="2400" b="1" i="1" spc="-145" dirty="0">
                <a:solidFill>
                  <a:srgbClr val="852E74"/>
                </a:solidFill>
                <a:latin typeface="Times New Roman"/>
                <a:cs typeface="Times New Roman"/>
              </a:rPr>
              <a:t>Mission, 1946 </a:t>
            </a:r>
            <a:r>
              <a:rPr sz="2400" b="1" i="1" dirty="0">
                <a:solidFill>
                  <a:srgbClr val="852E74"/>
                </a:solidFill>
                <a:latin typeface="Times New Roman"/>
                <a:cs typeface="Times New Roman"/>
              </a:rPr>
              <a:t>– </a:t>
            </a:r>
            <a:r>
              <a:rPr sz="2400" b="1" i="1" spc="-190" dirty="0">
                <a:solidFill>
                  <a:srgbClr val="852E74"/>
                </a:solidFill>
                <a:latin typeface="Times New Roman"/>
                <a:cs typeface="Times New Roman"/>
              </a:rPr>
              <a:t>Formation </a:t>
            </a:r>
            <a:r>
              <a:rPr sz="2400" b="1" i="1" spc="-135" dirty="0">
                <a:solidFill>
                  <a:srgbClr val="852E74"/>
                </a:solidFill>
                <a:latin typeface="Times New Roman"/>
                <a:cs typeface="Times New Roman"/>
              </a:rPr>
              <a:t>of Constituent </a:t>
            </a:r>
            <a:r>
              <a:rPr sz="2400" b="1" i="1" spc="-180" dirty="0">
                <a:solidFill>
                  <a:srgbClr val="852E74"/>
                </a:solidFill>
                <a:latin typeface="Times New Roman"/>
                <a:cs typeface="Times New Roman"/>
              </a:rPr>
              <a:t>Assembly</a:t>
            </a:r>
            <a:r>
              <a:rPr sz="2400" b="1" i="1" spc="18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400" b="1" i="1" spc="-130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12700" marR="191135" indent="914400">
              <a:lnSpc>
                <a:spcPct val="100000"/>
              </a:lnSpc>
            </a:pPr>
            <a:r>
              <a:rPr sz="2400" i="1" spc="-180" dirty="0">
                <a:latin typeface="Times New Roman"/>
                <a:cs typeface="Times New Roman"/>
              </a:rPr>
              <a:t>The </a:t>
            </a:r>
            <a:r>
              <a:rPr sz="2400" i="1" spc="-140" dirty="0">
                <a:latin typeface="Times New Roman"/>
                <a:cs typeface="Times New Roman"/>
              </a:rPr>
              <a:t>cabinet </a:t>
            </a:r>
            <a:r>
              <a:rPr sz="2400" i="1" spc="-120" dirty="0">
                <a:latin typeface="Times New Roman"/>
                <a:cs typeface="Times New Roman"/>
              </a:rPr>
              <a:t>Mission </a:t>
            </a:r>
            <a:r>
              <a:rPr sz="2400" i="1" spc="-235" dirty="0">
                <a:latin typeface="Times New Roman"/>
                <a:cs typeface="Times New Roman"/>
              </a:rPr>
              <a:t>came </a:t>
            </a:r>
            <a:r>
              <a:rPr sz="2400" i="1" spc="-85" dirty="0">
                <a:latin typeface="Times New Roman"/>
                <a:cs typeface="Times New Roman"/>
              </a:rPr>
              <a:t>into India </a:t>
            </a:r>
            <a:r>
              <a:rPr sz="2400" i="1" spc="-170" dirty="0">
                <a:latin typeface="Times New Roman"/>
                <a:cs typeface="Times New Roman"/>
              </a:rPr>
              <a:t>on </a:t>
            </a:r>
            <a:r>
              <a:rPr sz="2400" i="1" spc="-65" dirty="0">
                <a:latin typeface="Times New Roman"/>
                <a:cs typeface="Times New Roman"/>
              </a:rPr>
              <a:t>4</a:t>
            </a:r>
            <a:r>
              <a:rPr sz="2400" i="1" spc="-97" baseline="24305" dirty="0">
                <a:latin typeface="Times New Roman"/>
                <a:cs typeface="Times New Roman"/>
              </a:rPr>
              <a:t>th </a:t>
            </a:r>
            <a:r>
              <a:rPr sz="2400" i="1" spc="-160" dirty="0">
                <a:latin typeface="Times New Roman"/>
                <a:cs typeface="Times New Roman"/>
              </a:rPr>
              <a:t>March </a:t>
            </a:r>
            <a:r>
              <a:rPr sz="2400" i="1" spc="-130" dirty="0">
                <a:latin typeface="Times New Roman"/>
                <a:cs typeface="Times New Roman"/>
              </a:rPr>
              <a:t>1946. </a:t>
            </a:r>
            <a:r>
              <a:rPr sz="2400" i="1" spc="105" dirty="0">
                <a:latin typeface="Times New Roman"/>
                <a:cs typeface="Times New Roman"/>
              </a:rPr>
              <a:t>It  </a:t>
            </a:r>
            <a:r>
              <a:rPr sz="2400" i="1" spc="-150" dirty="0">
                <a:latin typeface="Times New Roman"/>
                <a:cs typeface="Times New Roman"/>
              </a:rPr>
              <a:t>consisted </a:t>
            </a:r>
            <a:r>
              <a:rPr sz="2400" i="1" spc="-75" dirty="0">
                <a:latin typeface="Times New Roman"/>
                <a:cs typeface="Times New Roman"/>
              </a:rPr>
              <a:t>of </a:t>
            </a:r>
            <a:r>
              <a:rPr sz="2400" i="1" spc="-145" dirty="0">
                <a:latin typeface="Times New Roman"/>
                <a:cs typeface="Times New Roman"/>
              </a:rPr>
              <a:t>3 </a:t>
            </a:r>
            <a:r>
              <a:rPr sz="2400" i="1" spc="-95" dirty="0">
                <a:latin typeface="Times New Roman"/>
                <a:cs typeface="Times New Roman"/>
              </a:rPr>
              <a:t>British </a:t>
            </a:r>
            <a:r>
              <a:rPr sz="2400" i="1" spc="-229" dirty="0">
                <a:latin typeface="Times New Roman"/>
                <a:cs typeface="Times New Roman"/>
              </a:rPr>
              <a:t>members </a:t>
            </a:r>
            <a:r>
              <a:rPr sz="2400" i="1" dirty="0">
                <a:latin typeface="Times New Roman"/>
                <a:cs typeface="Times New Roman"/>
              </a:rPr>
              <a:t>– </a:t>
            </a:r>
            <a:r>
              <a:rPr sz="2400" i="1" spc="-140" dirty="0">
                <a:latin typeface="Times New Roman"/>
                <a:cs typeface="Times New Roman"/>
              </a:rPr>
              <a:t>Lord Pethic </a:t>
            </a:r>
            <a:r>
              <a:rPr sz="2400" i="1" spc="-145" dirty="0">
                <a:latin typeface="Times New Roman"/>
                <a:cs typeface="Times New Roman"/>
              </a:rPr>
              <a:t>Lawrence, </a:t>
            </a:r>
            <a:r>
              <a:rPr sz="2400" i="1" spc="-140" dirty="0">
                <a:latin typeface="Times New Roman"/>
                <a:cs typeface="Times New Roman"/>
              </a:rPr>
              <a:t>Sir </a:t>
            </a:r>
            <a:r>
              <a:rPr sz="2400" i="1" spc="-80" dirty="0">
                <a:latin typeface="Times New Roman"/>
                <a:cs typeface="Times New Roman"/>
              </a:rPr>
              <a:t>Stafford  </a:t>
            </a:r>
            <a:r>
              <a:rPr sz="2400" i="1" spc="-175" dirty="0">
                <a:latin typeface="Times New Roman"/>
                <a:cs typeface="Times New Roman"/>
              </a:rPr>
              <a:t>Cripps, </a:t>
            </a:r>
            <a:r>
              <a:rPr sz="2400" i="1" spc="-90" dirty="0">
                <a:latin typeface="Times New Roman"/>
                <a:cs typeface="Times New Roman"/>
              </a:rPr>
              <a:t>Mr.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140" dirty="0">
                <a:latin typeface="Times New Roman"/>
                <a:cs typeface="Times New Roman"/>
              </a:rPr>
              <a:t>Alexander.</a:t>
            </a:r>
            <a:endParaRPr sz="2400">
              <a:latin typeface="Times New Roman"/>
              <a:cs typeface="Times New Roman"/>
            </a:endParaRPr>
          </a:p>
          <a:p>
            <a:pPr marL="12700" marR="147320">
              <a:lnSpc>
                <a:spcPct val="100000"/>
              </a:lnSpc>
              <a:buClr>
                <a:srgbClr val="852E74"/>
              </a:buClr>
              <a:buFont typeface="Wingdings"/>
              <a:buChar char=""/>
              <a:tabLst>
                <a:tab pos="322580" algn="l"/>
              </a:tabLst>
            </a:pPr>
            <a:r>
              <a:rPr sz="2400" i="1" spc="-180" dirty="0">
                <a:latin typeface="Times New Roman"/>
                <a:cs typeface="Times New Roman"/>
              </a:rPr>
              <a:t>The </a:t>
            </a:r>
            <a:r>
              <a:rPr sz="2400" i="1" spc="-160" dirty="0">
                <a:latin typeface="Times New Roman"/>
                <a:cs typeface="Times New Roman"/>
              </a:rPr>
              <a:t>Cabinet </a:t>
            </a:r>
            <a:r>
              <a:rPr sz="2400" i="1" spc="-120" dirty="0">
                <a:latin typeface="Times New Roman"/>
                <a:cs typeface="Times New Roman"/>
              </a:rPr>
              <a:t>Mission </a:t>
            </a:r>
            <a:r>
              <a:rPr sz="2400" i="1" spc="-155" dirty="0">
                <a:latin typeface="Times New Roman"/>
                <a:cs typeface="Times New Roman"/>
              </a:rPr>
              <a:t>provided </a:t>
            </a:r>
            <a:r>
              <a:rPr sz="2400" i="1" spc="-120" dirty="0">
                <a:latin typeface="Times New Roman"/>
                <a:cs typeface="Times New Roman"/>
              </a:rPr>
              <a:t>for </a:t>
            </a:r>
            <a:r>
              <a:rPr sz="2400" i="1" spc="-145" dirty="0">
                <a:latin typeface="Times New Roman"/>
                <a:cs typeface="Times New Roman"/>
              </a:rPr>
              <a:t>an </a:t>
            </a:r>
            <a:r>
              <a:rPr sz="2400" i="1" spc="-125" dirty="0">
                <a:latin typeface="Times New Roman"/>
                <a:cs typeface="Times New Roman"/>
              </a:rPr>
              <a:t>indirectly </a:t>
            </a:r>
            <a:r>
              <a:rPr sz="2400" i="1" spc="-165" dirty="0">
                <a:latin typeface="Times New Roman"/>
                <a:cs typeface="Times New Roman"/>
              </a:rPr>
              <a:t>elected </a:t>
            </a:r>
            <a:r>
              <a:rPr sz="2400" i="1" spc="-90" dirty="0">
                <a:latin typeface="Times New Roman"/>
                <a:cs typeface="Times New Roman"/>
              </a:rPr>
              <a:t>constituent  </a:t>
            </a:r>
            <a:r>
              <a:rPr sz="2400" i="1" spc="-165" dirty="0">
                <a:latin typeface="Times New Roman"/>
                <a:cs typeface="Times New Roman"/>
              </a:rPr>
              <a:t>assembly.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Clr>
                <a:srgbClr val="852E74"/>
              </a:buClr>
              <a:buFont typeface="Wingdings"/>
              <a:buChar char=""/>
              <a:tabLst>
                <a:tab pos="322580" algn="l"/>
              </a:tabLst>
            </a:pPr>
            <a:r>
              <a:rPr sz="2400" i="1" spc="-180" dirty="0">
                <a:latin typeface="Times New Roman"/>
                <a:cs typeface="Times New Roman"/>
              </a:rPr>
              <a:t>The </a:t>
            </a:r>
            <a:r>
              <a:rPr sz="2400" i="1" spc="-155" dirty="0">
                <a:latin typeface="Times New Roman"/>
                <a:cs typeface="Times New Roman"/>
              </a:rPr>
              <a:t>Assembly </a:t>
            </a:r>
            <a:r>
              <a:rPr sz="2400" i="1" spc="-145" dirty="0">
                <a:latin typeface="Times New Roman"/>
                <a:cs typeface="Times New Roman"/>
              </a:rPr>
              <a:t>consisted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65" dirty="0">
                <a:latin typeface="Times New Roman"/>
                <a:cs typeface="Times New Roman"/>
              </a:rPr>
              <a:t>total </a:t>
            </a:r>
            <a:r>
              <a:rPr sz="2400" i="1" spc="-145" dirty="0">
                <a:latin typeface="Times New Roman"/>
                <a:cs typeface="Times New Roman"/>
              </a:rPr>
              <a:t>389 </a:t>
            </a:r>
            <a:r>
              <a:rPr sz="2400" i="1" spc="-210" dirty="0">
                <a:latin typeface="Times New Roman"/>
                <a:cs typeface="Times New Roman"/>
              </a:rPr>
              <a:t>members. </a:t>
            </a:r>
            <a:r>
              <a:rPr sz="2400" i="1" spc="-195" dirty="0">
                <a:latin typeface="Times New Roman"/>
                <a:cs typeface="Times New Roman"/>
              </a:rPr>
              <a:t>From </a:t>
            </a:r>
            <a:r>
              <a:rPr sz="2400" i="1" spc="-125" dirty="0">
                <a:latin typeface="Times New Roman"/>
                <a:cs typeface="Times New Roman"/>
              </a:rPr>
              <a:t>which </a:t>
            </a:r>
            <a:r>
              <a:rPr sz="2400" i="1" dirty="0">
                <a:latin typeface="Times New Roman"/>
                <a:cs typeface="Times New Roman"/>
              </a:rPr>
              <a:t>– </a:t>
            </a:r>
            <a:r>
              <a:rPr sz="2400" i="1" spc="-145" dirty="0">
                <a:latin typeface="Times New Roman"/>
                <a:cs typeface="Times New Roman"/>
              </a:rPr>
              <a:t>292 </a:t>
            </a:r>
            <a:r>
              <a:rPr sz="2400" i="1" spc="-70" dirty="0">
                <a:latin typeface="Times New Roman"/>
                <a:cs typeface="Times New Roman"/>
              </a:rPr>
              <a:t>to  </a:t>
            </a:r>
            <a:r>
              <a:rPr sz="2400" i="1" spc="-225" dirty="0">
                <a:latin typeface="Times New Roman"/>
                <a:cs typeface="Times New Roman"/>
              </a:rPr>
              <a:t>be </a:t>
            </a:r>
            <a:r>
              <a:rPr sz="2400" i="1" spc="-165" dirty="0">
                <a:latin typeface="Times New Roman"/>
                <a:cs typeface="Times New Roman"/>
              </a:rPr>
              <a:t>elected </a:t>
            </a:r>
            <a:r>
              <a:rPr sz="2400" i="1" spc="-150" dirty="0">
                <a:latin typeface="Times New Roman"/>
                <a:cs typeface="Times New Roman"/>
              </a:rPr>
              <a:t>from </a:t>
            </a:r>
            <a:r>
              <a:rPr sz="2400" i="1" spc="-165" dirty="0">
                <a:latin typeface="Times New Roman"/>
                <a:cs typeface="Times New Roman"/>
              </a:rPr>
              <a:t>Provinces, </a:t>
            </a:r>
            <a:r>
              <a:rPr sz="2400" i="1" spc="-145" dirty="0">
                <a:latin typeface="Times New Roman"/>
                <a:cs typeface="Times New Roman"/>
              </a:rPr>
              <a:t>93 </a:t>
            </a:r>
            <a:r>
              <a:rPr sz="2400" i="1" spc="-70" dirty="0">
                <a:latin typeface="Times New Roman"/>
                <a:cs typeface="Times New Roman"/>
              </a:rPr>
              <a:t>to </a:t>
            </a:r>
            <a:r>
              <a:rPr sz="2400" i="1" spc="-225" dirty="0">
                <a:latin typeface="Times New Roman"/>
                <a:cs typeface="Times New Roman"/>
              </a:rPr>
              <a:t>be </a:t>
            </a:r>
            <a:r>
              <a:rPr sz="2400" i="1" spc="-140" dirty="0">
                <a:latin typeface="Times New Roman"/>
                <a:cs typeface="Times New Roman"/>
              </a:rPr>
              <a:t>nominated </a:t>
            </a:r>
            <a:r>
              <a:rPr sz="2400" i="1" spc="-150" dirty="0">
                <a:latin typeface="Times New Roman"/>
                <a:cs typeface="Times New Roman"/>
              </a:rPr>
              <a:t>from </a:t>
            </a:r>
            <a:r>
              <a:rPr sz="2400" i="1" spc="-160" dirty="0">
                <a:latin typeface="Times New Roman"/>
                <a:cs typeface="Times New Roman"/>
              </a:rPr>
              <a:t>princely </a:t>
            </a:r>
            <a:r>
              <a:rPr sz="2400" i="1" spc="-95" dirty="0">
                <a:latin typeface="Times New Roman"/>
                <a:cs typeface="Times New Roman"/>
              </a:rPr>
              <a:t>states,  </a:t>
            </a:r>
            <a:r>
              <a:rPr sz="2400" i="1" spc="-145" dirty="0">
                <a:latin typeface="Times New Roman"/>
                <a:cs typeface="Times New Roman"/>
              </a:rPr>
              <a:t>4 </a:t>
            </a:r>
            <a:r>
              <a:rPr sz="2400" i="1" spc="-70" dirty="0">
                <a:latin typeface="Times New Roman"/>
                <a:cs typeface="Times New Roman"/>
              </a:rPr>
              <a:t>to </a:t>
            </a:r>
            <a:r>
              <a:rPr sz="2400" i="1" spc="-225" dirty="0">
                <a:latin typeface="Times New Roman"/>
                <a:cs typeface="Times New Roman"/>
              </a:rPr>
              <a:t>be </a:t>
            </a:r>
            <a:r>
              <a:rPr sz="2400" i="1" spc="-140" dirty="0">
                <a:latin typeface="Times New Roman"/>
                <a:cs typeface="Times New Roman"/>
              </a:rPr>
              <a:t>nominated </a:t>
            </a:r>
            <a:r>
              <a:rPr sz="2400" i="1" spc="-150" dirty="0">
                <a:latin typeface="Times New Roman"/>
                <a:cs typeface="Times New Roman"/>
              </a:rPr>
              <a:t>from </a:t>
            </a:r>
            <a:r>
              <a:rPr sz="2400" i="1" spc="-130" dirty="0">
                <a:latin typeface="Times New Roman"/>
                <a:cs typeface="Times New Roman"/>
              </a:rPr>
              <a:t>chief </a:t>
            </a:r>
            <a:r>
              <a:rPr sz="2400" i="1" spc="-220" dirty="0">
                <a:latin typeface="Times New Roman"/>
                <a:cs typeface="Times New Roman"/>
              </a:rPr>
              <a:t>common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i="1" spc="-185" dirty="0">
                <a:latin typeface="Times New Roman"/>
                <a:cs typeface="Times New Roman"/>
              </a:rPr>
              <a:t>areas.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13</a:t>
            </a:fld>
            <a:endParaRPr spc="-6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0"/>
            <a:ext cx="7680325" cy="606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25120" algn="l"/>
              </a:tabLst>
            </a:pPr>
            <a:r>
              <a:rPr sz="2200" b="1" i="1" spc="-130" dirty="0">
                <a:solidFill>
                  <a:srgbClr val="852E74"/>
                </a:solidFill>
                <a:latin typeface="Times New Roman"/>
                <a:cs typeface="Times New Roman"/>
              </a:rPr>
              <a:t>Joint </a:t>
            </a:r>
            <a:r>
              <a:rPr sz="2200" b="1" i="1" spc="-125" dirty="0">
                <a:solidFill>
                  <a:srgbClr val="852E74"/>
                </a:solidFill>
                <a:latin typeface="Times New Roman"/>
                <a:cs typeface="Times New Roman"/>
              </a:rPr>
              <a:t>Constituent </a:t>
            </a:r>
            <a:r>
              <a:rPr sz="2200" b="1" i="1" spc="-170" dirty="0">
                <a:solidFill>
                  <a:srgbClr val="852E74"/>
                </a:solidFill>
                <a:latin typeface="Times New Roman"/>
                <a:cs typeface="Times New Roman"/>
              </a:rPr>
              <a:t>Assembly </a:t>
            </a:r>
            <a:r>
              <a:rPr sz="2200" b="1" i="1" spc="-145" dirty="0">
                <a:solidFill>
                  <a:srgbClr val="852E74"/>
                </a:solidFill>
                <a:latin typeface="Times New Roman"/>
                <a:cs typeface="Times New Roman"/>
              </a:rPr>
              <a:t>for </a:t>
            </a:r>
            <a:r>
              <a:rPr sz="2200" b="1" i="1" spc="-120" dirty="0">
                <a:solidFill>
                  <a:srgbClr val="852E74"/>
                </a:solidFill>
                <a:latin typeface="Times New Roman"/>
                <a:cs typeface="Times New Roman"/>
              </a:rPr>
              <a:t>India </a:t>
            </a:r>
            <a:r>
              <a:rPr sz="2200" b="1" i="1" dirty="0">
                <a:solidFill>
                  <a:srgbClr val="852E74"/>
                </a:solidFill>
                <a:latin typeface="Times New Roman"/>
                <a:cs typeface="Times New Roman"/>
              </a:rPr>
              <a:t>&amp; </a:t>
            </a:r>
            <a:r>
              <a:rPr sz="2200" b="1" i="1" spc="-125" dirty="0">
                <a:solidFill>
                  <a:srgbClr val="852E74"/>
                </a:solidFill>
                <a:latin typeface="Times New Roman"/>
                <a:cs typeface="Times New Roman"/>
              </a:rPr>
              <a:t>Pakistan</a:t>
            </a:r>
            <a:r>
              <a:rPr sz="2200" b="1" i="1" spc="3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200" b="1" i="1" spc="-110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852E74"/>
              </a:buClr>
              <a:buFont typeface="Arial"/>
              <a:buChar char="•"/>
              <a:tabLst>
                <a:tab pos="174625" algn="l"/>
              </a:tabLst>
            </a:pPr>
            <a:r>
              <a:rPr sz="2200" i="1" spc="-165" dirty="0">
                <a:latin typeface="Times New Roman"/>
                <a:cs typeface="Times New Roman"/>
              </a:rPr>
              <a:t>The </a:t>
            </a:r>
            <a:r>
              <a:rPr sz="2200" i="1" spc="-55" dirty="0">
                <a:latin typeface="Times New Roman"/>
                <a:cs typeface="Times New Roman"/>
              </a:rPr>
              <a:t>1</a:t>
            </a:r>
            <a:r>
              <a:rPr sz="2175" i="1" spc="-82" baseline="24904" dirty="0">
                <a:latin typeface="Times New Roman"/>
                <a:cs typeface="Times New Roman"/>
              </a:rPr>
              <a:t>st </a:t>
            </a:r>
            <a:r>
              <a:rPr sz="2200" i="1" spc="-145" dirty="0">
                <a:latin typeface="Times New Roman"/>
                <a:cs typeface="Times New Roman"/>
              </a:rPr>
              <a:t>meeting </a:t>
            </a:r>
            <a:r>
              <a:rPr sz="2200" i="1" spc="-65" dirty="0">
                <a:latin typeface="Times New Roman"/>
                <a:cs typeface="Times New Roman"/>
              </a:rPr>
              <a:t>of </a:t>
            </a:r>
            <a:r>
              <a:rPr sz="2200" i="1" spc="-95" dirty="0">
                <a:latin typeface="Times New Roman"/>
                <a:cs typeface="Times New Roman"/>
              </a:rPr>
              <a:t>the </a:t>
            </a:r>
            <a:r>
              <a:rPr sz="2200" i="1" spc="-85" dirty="0">
                <a:latin typeface="Times New Roman"/>
                <a:cs typeface="Times New Roman"/>
              </a:rPr>
              <a:t>constituent </a:t>
            </a:r>
            <a:r>
              <a:rPr sz="2200" i="1" spc="-165" dirty="0">
                <a:latin typeface="Times New Roman"/>
                <a:cs typeface="Times New Roman"/>
              </a:rPr>
              <a:t>assembly </a:t>
            </a:r>
            <a:r>
              <a:rPr sz="2200" i="1" spc="-105" dirty="0">
                <a:latin typeface="Times New Roman"/>
                <a:cs typeface="Times New Roman"/>
              </a:rPr>
              <a:t>was </a:t>
            </a:r>
            <a:r>
              <a:rPr sz="2200" i="1" spc="-145" dirty="0">
                <a:latin typeface="Times New Roman"/>
                <a:cs typeface="Times New Roman"/>
              </a:rPr>
              <a:t>held </a:t>
            </a:r>
            <a:r>
              <a:rPr sz="2200" i="1" spc="-155" dirty="0">
                <a:latin typeface="Times New Roman"/>
                <a:cs typeface="Times New Roman"/>
              </a:rPr>
              <a:t>on </a:t>
            </a:r>
            <a:r>
              <a:rPr sz="2200" i="1" spc="-175" dirty="0">
                <a:latin typeface="Times New Roman"/>
                <a:cs typeface="Times New Roman"/>
              </a:rPr>
              <a:t>Dec </a:t>
            </a:r>
            <a:r>
              <a:rPr sz="2200" i="1" spc="-100" dirty="0">
                <a:latin typeface="Times New Roman"/>
                <a:cs typeface="Times New Roman"/>
              </a:rPr>
              <a:t>9,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120" dirty="0">
                <a:latin typeface="Times New Roman"/>
                <a:cs typeface="Times New Roman"/>
              </a:rPr>
              <a:t>1946.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852E74"/>
              </a:buClr>
              <a:buFont typeface="Arial"/>
              <a:buChar char="•"/>
              <a:tabLst>
                <a:tab pos="174625" algn="l"/>
              </a:tabLst>
            </a:pPr>
            <a:r>
              <a:rPr sz="2200" i="1" spc="-15" dirty="0">
                <a:latin typeface="Times New Roman"/>
                <a:cs typeface="Times New Roman"/>
              </a:rPr>
              <a:t>But </a:t>
            </a:r>
            <a:r>
              <a:rPr sz="2200" i="1" dirty="0">
                <a:latin typeface="Times New Roman"/>
                <a:cs typeface="Times New Roman"/>
              </a:rPr>
              <a:t>it </a:t>
            </a:r>
            <a:r>
              <a:rPr sz="2200" i="1" spc="-110" dirty="0">
                <a:latin typeface="Times New Roman"/>
                <a:cs typeface="Times New Roman"/>
              </a:rPr>
              <a:t>was </a:t>
            </a:r>
            <a:r>
              <a:rPr sz="2200" i="1" spc="-130" dirty="0">
                <a:latin typeface="Times New Roman"/>
                <a:cs typeface="Times New Roman"/>
              </a:rPr>
              <a:t>boycotted </a:t>
            </a:r>
            <a:r>
              <a:rPr sz="2200" i="1" spc="-110" dirty="0">
                <a:latin typeface="Times New Roman"/>
                <a:cs typeface="Times New Roman"/>
              </a:rPr>
              <a:t>was </a:t>
            </a:r>
            <a:r>
              <a:rPr sz="2200" i="1" spc="-105" dirty="0">
                <a:latin typeface="Times New Roman"/>
                <a:cs typeface="Times New Roman"/>
              </a:rPr>
              <a:t>Muslim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i="1" spc="-145" dirty="0">
                <a:latin typeface="Times New Roman"/>
                <a:cs typeface="Times New Roman"/>
              </a:rPr>
              <a:t>League.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852E74"/>
              </a:buClr>
              <a:buFont typeface="Arial"/>
              <a:buChar char="•"/>
              <a:tabLst>
                <a:tab pos="174625" algn="l"/>
              </a:tabLst>
            </a:pPr>
            <a:r>
              <a:rPr sz="2200" i="1" spc="-105" dirty="0">
                <a:latin typeface="Times New Roman"/>
                <a:cs typeface="Times New Roman"/>
              </a:rPr>
              <a:t>Muslim </a:t>
            </a:r>
            <a:r>
              <a:rPr sz="2200" i="1" spc="-155" dirty="0">
                <a:latin typeface="Times New Roman"/>
                <a:cs typeface="Times New Roman"/>
              </a:rPr>
              <a:t>League </a:t>
            </a:r>
            <a:r>
              <a:rPr sz="2200" i="1" spc="-170" dirty="0">
                <a:latin typeface="Times New Roman"/>
                <a:cs typeface="Times New Roman"/>
              </a:rPr>
              <a:t>demanded </a:t>
            </a:r>
            <a:r>
              <a:rPr sz="2200" i="1" spc="-180" dirty="0">
                <a:latin typeface="Times New Roman"/>
                <a:cs typeface="Times New Roman"/>
              </a:rPr>
              <a:t>a </a:t>
            </a:r>
            <a:r>
              <a:rPr sz="2200" i="1" spc="-155" dirty="0">
                <a:latin typeface="Times New Roman"/>
                <a:cs typeface="Times New Roman"/>
              </a:rPr>
              <a:t>separate </a:t>
            </a:r>
            <a:r>
              <a:rPr sz="2200" i="1" spc="-165" dirty="0">
                <a:latin typeface="Times New Roman"/>
                <a:cs typeface="Times New Roman"/>
              </a:rPr>
              <a:t>assembly </a:t>
            </a:r>
            <a:r>
              <a:rPr sz="2200" i="1" spc="-110" dirty="0">
                <a:latin typeface="Times New Roman"/>
                <a:cs typeface="Times New Roman"/>
              </a:rPr>
              <a:t>for</a:t>
            </a:r>
            <a:r>
              <a:rPr sz="2200" i="1" spc="90" dirty="0">
                <a:latin typeface="Times New Roman"/>
                <a:cs typeface="Times New Roman"/>
              </a:rPr>
              <a:t> </a:t>
            </a:r>
            <a:r>
              <a:rPr sz="2200" i="1" spc="-95" dirty="0">
                <a:latin typeface="Times New Roman"/>
                <a:cs typeface="Times New Roman"/>
              </a:rPr>
              <a:t>Pakistan.</a:t>
            </a:r>
            <a:endParaRPr sz="2200">
              <a:latin typeface="Times New Roman"/>
              <a:cs typeface="Times New Roman"/>
            </a:endParaRPr>
          </a:p>
          <a:p>
            <a:pPr marL="12700" marR="247015">
              <a:lnSpc>
                <a:spcPct val="100000"/>
              </a:lnSpc>
              <a:buClr>
                <a:srgbClr val="852E74"/>
              </a:buClr>
              <a:buFont typeface="Arial"/>
              <a:buChar char="•"/>
              <a:tabLst>
                <a:tab pos="174625" algn="l"/>
              </a:tabLst>
            </a:pPr>
            <a:r>
              <a:rPr sz="2200" i="1" spc="-185" dirty="0">
                <a:latin typeface="Times New Roman"/>
                <a:cs typeface="Times New Roman"/>
              </a:rPr>
              <a:t>On </a:t>
            </a:r>
            <a:r>
              <a:rPr sz="2200" i="1" spc="-70" dirty="0">
                <a:latin typeface="Times New Roman"/>
                <a:cs typeface="Times New Roman"/>
              </a:rPr>
              <a:t>26</a:t>
            </a:r>
            <a:r>
              <a:rPr sz="2175" i="1" spc="-104" baseline="24904" dirty="0">
                <a:latin typeface="Times New Roman"/>
                <a:cs typeface="Times New Roman"/>
              </a:rPr>
              <a:t>th </a:t>
            </a:r>
            <a:r>
              <a:rPr sz="2200" i="1" spc="-95" dirty="0">
                <a:latin typeface="Times New Roman"/>
                <a:cs typeface="Times New Roman"/>
              </a:rPr>
              <a:t>July </a:t>
            </a:r>
            <a:r>
              <a:rPr sz="2200" i="1" spc="-135" dirty="0">
                <a:latin typeface="Times New Roman"/>
                <a:cs typeface="Times New Roman"/>
              </a:rPr>
              <a:t>1947 </a:t>
            </a:r>
            <a:r>
              <a:rPr sz="2200" i="1" spc="-5" dirty="0">
                <a:latin typeface="Times New Roman"/>
                <a:cs typeface="Times New Roman"/>
              </a:rPr>
              <a:t>– </a:t>
            </a:r>
            <a:r>
              <a:rPr sz="2200" i="1" spc="-180" dirty="0">
                <a:latin typeface="Times New Roman"/>
                <a:cs typeface="Times New Roman"/>
              </a:rPr>
              <a:t>Governor General </a:t>
            </a:r>
            <a:r>
              <a:rPr sz="2200" i="1" spc="-130" dirty="0">
                <a:latin typeface="Times New Roman"/>
                <a:cs typeface="Times New Roman"/>
              </a:rPr>
              <a:t>Lord </a:t>
            </a:r>
            <a:r>
              <a:rPr sz="2200" i="1" spc="-75" dirty="0">
                <a:latin typeface="Times New Roman"/>
                <a:cs typeface="Times New Roman"/>
              </a:rPr>
              <a:t>Mountbatten </a:t>
            </a:r>
            <a:r>
              <a:rPr sz="2200" i="1" spc="-155" dirty="0">
                <a:latin typeface="Times New Roman"/>
                <a:cs typeface="Times New Roman"/>
              </a:rPr>
              <a:t>announced </a:t>
            </a:r>
            <a:r>
              <a:rPr sz="2200" i="1" spc="-90" dirty="0">
                <a:latin typeface="Times New Roman"/>
                <a:cs typeface="Times New Roman"/>
              </a:rPr>
              <a:t>the  </a:t>
            </a:r>
            <a:r>
              <a:rPr sz="2200" i="1" spc="-85" dirty="0">
                <a:latin typeface="Times New Roman"/>
                <a:cs typeface="Times New Roman"/>
              </a:rPr>
              <a:t>setting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180" dirty="0">
                <a:latin typeface="Times New Roman"/>
                <a:cs typeface="Times New Roman"/>
              </a:rPr>
              <a:t>a </a:t>
            </a:r>
            <a:r>
              <a:rPr sz="2200" i="1" spc="-155" dirty="0">
                <a:latin typeface="Times New Roman"/>
                <a:cs typeface="Times New Roman"/>
              </a:rPr>
              <a:t>separate </a:t>
            </a:r>
            <a:r>
              <a:rPr sz="2200" i="1" spc="-85" dirty="0">
                <a:latin typeface="Times New Roman"/>
                <a:cs typeface="Times New Roman"/>
              </a:rPr>
              <a:t>constituent </a:t>
            </a:r>
            <a:r>
              <a:rPr sz="2200" i="1" spc="-165" dirty="0">
                <a:latin typeface="Times New Roman"/>
                <a:cs typeface="Times New Roman"/>
              </a:rPr>
              <a:t>assembly </a:t>
            </a:r>
            <a:r>
              <a:rPr sz="2200" i="1" spc="-110" dirty="0">
                <a:latin typeface="Times New Roman"/>
                <a:cs typeface="Times New Roman"/>
              </a:rPr>
              <a:t>for</a:t>
            </a:r>
            <a:r>
              <a:rPr sz="2200" i="1" spc="-135" dirty="0">
                <a:latin typeface="Times New Roman"/>
                <a:cs typeface="Times New Roman"/>
              </a:rPr>
              <a:t> </a:t>
            </a:r>
            <a:r>
              <a:rPr sz="2200" i="1" spc="-95" dirty="0">
                <a:latin typeface="Times New Roman"/>
                <a:cs typeface="Times New Roman"/>
              </a:rPr>
              <a:t>Pakistan.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25120" indent="-312420">
              <a:lnSpc>
                <a:spcPct val="100000"/>
              </a:lnSpc>
              <a:buFont typeface="Wingdings"/>
              <a:buChar char=""/>
              <a:tabLst>
                <a:tab pos="325120" algn="l"/>
              </a:tabLst>
            </a:pPr>
            <a:r>
              <a:rPr sz="2200" b="1" i="1" spc="-140" dirty="0">
                <a:solidFill>
                  <a:srgbClr val="852E74"/>
                </a:solidFill>
                <a:latin typeface="Times New Roman"/>
                <a:cs typeface="Times New Roman"/>
              </a:rPr>
              <a:t>Indian </a:t>
            </a:r>
            <a:r>
              <a:rPr sz="2200" b="1" i="1" spc="-180" dirty="0">
                <a:solidFill>
                  <a:srgbClr val="852E74"/>
                </a:solidFill>
                <a:latin typeface="Times New Roman"/>
                <a:cs typeface="Times New Roman"/>
              </a:rPr>
              <a:t>Independence </a:t>
            </a:r>
            <a:r>
              <a:rPr sz="2200" b="1" i="1" spc="-75" dirty="0">
                <a:solidFill>
                  <a:srgbClr val="852E74"/>
                </a:solidFill>
                <a:latin typeface="Times New Roman"/>
                <a:cs typeface="Times New Roman"/>
              </a:rPr>
              <a:t>Act, </a:t>
            </a:r>
            <a:r>
              <a:rPr sz="2200" b="1" i="1" spc="-125" dirty="0">
                <a:solidFill>
                  <a:srgbClr val="852E74"/>
                </a:solidFill>
                <a:latin typeface="Times New Roman"/>
                <a:cs typeface="Times New Roman"/>
              </a:rPr>
              <a:t>1947 </a:t>
            </a:r>
            <a:r>
              <a:rPr sz="2200" b="1" i="1" spc="-165" dirty="0">
                <a:solidFill>
                  <a:srgbClr val="852E74"/>
                </a:solidFill>
                <a:latin typeface="Times New Roman"/>
                <a:cs typeface="Times New Roman"/>
              </a:rPr>
              <a:t>( </a:t>
            </a:r>
            <a:r>
              <a:rPr sz="2200" b="1" i="1" spc="-120" dirty="0">
                <a:solidFill>
                  <a:srgbClr val="852E74"/>
                </a:solidFill>
                <a:latin typeface="Times New Roman"/>
                <a:cs typeface="Times New Roman"/>
              </a:rPr>
              <a:t>Mountbatten </a:t>
            </a:r>
            <a:r>
              <a:rPr sz="2200" b="1" i="1" spc="-175" dirty="0">
                <a:solidFill>
                  <a:srgbClr val="852E74"/>
                </a:solidFill>
                <a:latin typeface="Times New Roman"/>
                <a:cs typeface="Times New Roman"/>
              </a:rPr>
              <a:t>Plan)</a:t>
            </a:r>
            <a:r>
              <a:rPr sz="2200" b="1" i="1" spc="15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200" b="1" i="1" spc="-100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200">
              <a:latin typeface="Times New Roman"/>
              <a:cs typeface="Times New Roman"/>
            </a:endParaRPr>
          </a:p>
          <a:p>
            <a:pPr marL="12700" marR="492759">
              <a:lnSpc>
                <a:spcPct val="100000"/>
              </a:lnSpc>
              <a:buClr>
                <a:srgbClr val="852E74"/>
              </a:buClr>
              <a:buFont typeface="Wingdings"/>
              <a:buChar char=""/>
              <a:tabLst>
                <a:tab pos="325120" algn="l"/>
              </a:tabLst>
            </a:pPr>
            <a:r>
              <a:rPr sz="2200" i="1" spc="-160" dirty="0">
                <a:latin typeface="Times New Roman"/>
                <a:cs typeface="Times New Roman"/>
              </a:rPr>
              <a:t>Creation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135" dirty="0">
                <a:latin typeface="Times New Roman"/>
                <a:cs typeface="Times New Roman"/>
              </a:rPr>
              <a:t>2 </a:t>
            </a:r>
            <a:r>
              <a:rPr sz="2200" i="1" spc="-110" dirty="0">
                <a:latin typeface="Times New Roman"/>
                <a:cs typeface="Times New Roman"/>
              </a:rPr>
              <a:t>Independent </a:t>
            </a:r>
            <a:r>
              <a:rPr sz="2200" i="1" spc="-140" dirty="0">
                <a:latin typeface="Times New Roman"/>
                <a:cs typeface="Times New Roman"/>
              </a:rPr>
              <a:t>Dominions </a:t>
            </a:r>
            <a:r>
              <a:rPr sz="2200" i="1" spc="-114" dirty="0">
                <a:latin typeface="Times New Roman"/>
                <a:cs typeface="Times New Roman"/>
              </a:rPr>
              <a:t>i.e. </a:t>
            </a:r>
            <a:r>
              <a:rPr sz="2200" i="1" spc="-80" dirty="0">
                <a:latin typeface="Times New Roman"/>
                <a:cs typeface="Times New Roman"/>
              </a:rPr>
              <a:t>India </a:t>
            </a:r>
            <a:r>
              <a:rPr sz="2200" i="1" dirty="0">
                <a:latin typeface="Times New Roman"/>
                <a:cs typeface="Times New Roman"/>
              </a:rPr>
              <a:t>&amp; </a:t>
            </a:r>
            <a:r>
              <a:rPr sz="2200" i="1" spc="-100" dirty="0">
                <a:latin typeface="Times New Roman"/>
                <a:cs typeface="Times New Roman"/>
              </a:rPr>
              <a:t>Pakistan </a:t>
            </a:r>
            <a:r>
              <a:rPr sz="2200" i="1" spc="-140" dirty="0">
                <a:latin typeface="Times New Roman"/>
                <a:cs typeface="Times New Roman"/>
              </a:rPr>
              <a:t>from </a:t>
            </a:r>
            <a:r>
              <a:rPr sz="2200" i="1" spc="-70" dirty="0">
                <a:latin typeface="Times New Roman"/>
                <a:cs typeface="Times New Roman"/>
              </a:rPr>
              <a:t>15</a:t>
            </a:r>
            <a:r>
              <a:rPr sz="2175" i="1" spc="-104" baseline="24904" dirty="0">
                <a:latin typeface="Times New Roman"/>
                <a:cs typeface="Times New Roman"/>
              </a:rPr>
              <a:t>th </a:t>
            </a:r>
            <a:r>
              <a:rPr sz="1450" i="1" spc="-70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Times New Roman"/>
                <a:cs typeface="Times New Roman"/>
              </a:rPr>
              <a:t>August</a:t>
            </a:r>
            <a:r>
              <a:rPr sz="2200" i="1" spc="-75" dirty="0">
                <a:latin typeface="Times New Roman"/>
                <a:cs typeface="Times New Roman"/>
              </a:rPr>
              <a:t> </a:t>
            </a:r>
            <a:r>
              <a:rPr sz="2200" i="1" spc="-120" dirty="0">
                <a:latin typeface="Times New Roman"/>
                <a:cs typeface="Times New Roman"/>
              </a:rPr>
              <a:t>1947.</a:t>
            </a:r>
            <a:endParaRPr sz="2200">
              <a:latin typeface="Times New Roman"/>
              <a:cs typeface="Times New Roman"/>
            </a:endParaRPr>
          </a:p>
          <a:p>
            <a:pPr marL="325120" indent="-312420">
              <a:lnSpc>
                <a:spcPct val="100000"/>
              </a:lnSpc>
              <a:buClr>
                <a:srgbClr val="852E74"/>
              </a:buClr>
              <a:buFont typeface="Wingdings"/>
              <a:buChar char=""/>
              <a:tabLst>
                <a:tab pos="325120" algn="l"/>
              </a:tabLst>
            </a:pPr>
            <a:r>
              <a:rPr sz="2200" i="1" spc="-140" dirty="0">
                <a:latin typeface="Times New Roman"/>
                <a:cs typeface="Times New Roman"/>
              </a:rPr>
              <a:t>Dominions </a:t>
            </a:r>
            <a:r>
              <a:rPr sz="2200" i="1" spc="-65" dirty="0">
                <a:latin typeface="Times New Roman"/>
                <a:cs typeface="Times New Roman"/>
              </a:rPr>
              <a:t>to </a:t>
            </a:r>
            <a:r>
              <a:rPr sz="2200" i="1" spc="-130" dirty="0">
                <a:latin typeface="Times New Roman"/>
                <a:cs typeface="Times New Roman"/>
              </a:rPr>
              <a:t>Have </a:t>
            </a:r>
            <a:r>
              <a:rPr sz="2200" i="1" spc="-180" dirty="0">
                <a:latin typeface="Times New Roman"/>
                <a:cs typeface="Times New Roman"/>
              </a:rPr>
              <a:t>Governor </a:t>
            </a:r>
            <a:r>
              <a:rPr sz="2200" i="1" spc="-5" dirty="0">
                <a:latin typeface="Times New Roman"/>
                <a:cs typeface="Times New Roman"/>
              </a:rPr>
              <a:t>– </a:t>
            </a:r>
            <a:r>
              <a:rPr sz="2200" i="1" spc="-180" dirty="0">
                <a:latin typeface="Times New Roman"/>
                <a:cs typeface="Times New Roman"/>
              </a:rPr>
              <a:t>General </a:t>
            </a:r>
            <a:r>
              <a:rPr sz="2200" i="1" spc="-125" dirty="0">
                <a:latin typeface="Times New Roman"/>
                <a:cs typeface="Times New Roman"/>
              </a:rPr>
              <a:t>appointed </a:t>
            </a:r>
            <a:r>
              <a:rPr sz="2200" i="1" spc="-140" dirty="0">
                <a:latin typeface="Times New Roman"/>
                <a:cs typeface="Times New Roman"/>
              </a:rPr>
              <a:t>by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i="1" spc="-100" dirty="0">
                <a:latin typeface="Times New Roman"/>
                <a:cs typeface="Times New Roman"/>
              </a:rPr>
              <a:t>King.</a:t>
            </a:r>
            <a:endParaRPr sz="2200">
              <a:latin typeface="Times New Roman"/>
              <a:cs typeface="Times New Roman"/>
            </a:endParaRPr>
          </a:p>
          <a:p>
            <a:pPr marL="325120" indent="-312420">
              <a:lnSpc>
                <a:spcPct val="100000"/>
              </a:lnSpc>
              <a:buClr>
                <a:srgbClr val="852E74"/>
              </a:buClr>
              <a:buFont typeface="Wingdings"/>
              <a:buChar char=""/>
              <a:tabLst>
                <a:tab pos="325120" algn="l"/>
              </a:tabLst>
            </a:pPr>
            <a:r>
              <a:rPr sz="2200" i="1" spc="-95" dirty="0">
                <a:latin typeface="Times New Roman"/>
                <a:cs typeface="Times New Roman"/>
              </a:rPr>
              <a:t>Constituent </a:t>
            </a:r>
            <a:r>
              <a:rPr sz="2200" i="1" spc="-150" dirty="0">
                <a:latin typeface="Times New Roman"/>
                <a:cs typeface="Times New Roman"/>
              </a:rPr>
              <a:t>Assemblies </a:t>
            </a:r>
            <a:r>
              <a:rPr sz="2200" i="1" spc="-165" dirty="0">
                <a:latin typeface="Times New Roman"/>
                <a:cs typeface="Times New Roman"/>
              </a:rPr>
              <a:t>were </a:t>
            </a:r>
            <a:r>
              <a:rPr sz="2200" i="1" spc="-180" dirty="0">
                <a:latin typeface="Times New Roman"/>
                <a:cs typeface="Times New Roman"/>
              </a:rPr>
              <a:t>empowered </a:t>
            </a:r>
            <a:r>
              <a:rPr sz="2200" i="1" spc="-70" dirty="0">
                <a:latin typeface="Times New Roman"/>
                <a:cs typeface="Times New Roman"/>
              </a:rPr>
              <a:t>to </a:t>
            </a:r>
            <a:r>
              <a:rPr sz="2200" i="1" spc="-150" dirty="0">
                <a:latin typeface="Times New Roman"/>
                <a:cs typeface="Times New Roman"/>
              </a:rPr>
              <a:t>frame</a:t>
            </a:r>
            <a:r>
              <a:rPr sz="2200" i="1" spc="-385" dirty="0">
                <a:latin typeface="Times New Roman"/>
                <a:cs typeface="Times New Roman"/>
              </a:rPr>
              <a:t> </a:t>
            </a:r>
            <a:r>
              <a:rPr sz="2200" i="1" spc="-95" dirty="0">
                <a:latin typeface="Times New Roman"/>
                <a:cs typeface="Times New Roman"/>
              </a:rPr>
              <a:t>laws.</a:t>
            </a:r>
            <a:endParaRPr sz="2200">
              <a:latin typeface="Times New Roman"/>
              <a:cs typeface="Times New Roman"/>
            </a:endParaRPr>
          </a:p>
          <a:p>
            <a:pPr marL="12700" marR="104775">
              <a:lnSpc>
                <a:spcPct val="100000"/>
              </a:lnSpc>
              <a:buClr>
                <a:srgbClr val="852E74"/>
              </a:buClr>
              <a:buFont typeface="Wingdings"/>
              <a:buChar char=""/>
              <a:tabLst>
                <a:tab pos="325120" algn="l"/>
              </a:tabLst>
            </a:pPr>
            <a:r>
              <a:rPr sz="2200" i="1" spc="-50" dirty="0">
                <a:latin typeface="Times New Roman"/>
                <a:cs typeface="Times New Roman"/>
              </a:rPr>
              <a:t>After </a:t>
            </a:r>
            <a:r>
              <a:rPr sz="2200" i="1" spc="-70" dirty="0">
                <a:latin typeface="Times New Roman"/>
                <a:cs typeface="Times New Roman"/>
              </a:rPr>
              <a:t>15</a:t>
            </a:r>
            <a:r>
              <a:rPr sz="2175" i="1" spc="-104" baseline="24904" dirty="0">
                <a:latin typeface="Times New Roman"/>
                <a:cs typeface="Times New Roman"/>
              </a:rPr>
              <a:t>th </a:t>
            </a:r>
            <a:r>
              <a:rPr sz="2200" i="1" spc="-80" dirty="0">
                <a:latin typeface="Times New Roman"/>
                <a:cs typeface="Times New Roman"/>
              </a:rPr>
              <a:t>August </a:t>
            </a:r>
            <a:r>
              <a:rPr sz="2200" i="1" spc="-135" dirty="0">
                <a:latin typeface="Times New Roman"/>
                <a:cs typeface="Times New Roman"/>
              </a:rPr>
              <a:t>1947 </a:t>
            </a:r>
            <a:r>
              <a:rPr sz="2200" i="1" spc="-5" dirty="0">
                <a:latin typeface="Times New Roman"/>
                <a:cs typeface="Times New Roman"/>
              </a:rPr>
              <a:t>– </a:t>
            </a:r>
            <a:r>
              <a:rPr sz="2200" i="1" spc="-80" dirty="0">
                <a:latin typeface="Times New Roman"/>
                <a:cs typeface="Times New Roman"/>
              </a:rPr>
              <a:t>No </a:t>
            </a:r>
            <a:r>
              <a:rPr sz="2200" i="1" spc="-140" dirty="0">
                <a:latin typeface="Times New Roman"/>
                <a:cs typeface="Times New Roman"/>
              </a:rPr>
              <a:t>control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90" dirty="0">
                <a:latin typeface="Times New Roman"/>
                <a:cs typeface="Times New Roman"/>
              </a:rPr>
              <a:t>British </a:t>
            </a:r>
            <a:r>
              <a:rPr sz="2200" i="1" spc="-150" dirty="0">
                <a:latin typeface="Times New Roman"/>
                <a:cs typeface="Times New Roman"/>
              </a:rPr>
              <a:t>Government </a:t>
            </a:r>
            <a:r>
              <a:rPr sz="2200" i="1" spc="-160" dirty="0">
                <a:latin typeface="Times New Roman"/>
                <a:cs typeface="Times New Roman"/>
              </a:rPr>
              <a:t>on </a:t>
            </a:r>
            <a:r>
              <a:rPr sz="2200" i="1" spc="-140" dirty="0">
                <a:latin typeface="Times New Roman"/>
                <a:cs typeface="Times New Roman"/>
              </a:rPr>
              <a:t>Dominion 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90" dirty="0">
                <a:latin typeface="Times New Roman"/>
                <a:cs typeface="Times New Roman"/>
              </a:rPr>
              <a:t>the</a:t>
            </a:r>
            <a:r>
              <a:rPr sz="2200" i="1" spc="-75" dirty="0">
                <a:latin typeface="Times New Roman"/>
                <a:cs typeface="Times New Roman"/>
              </a:rPr>
              <a:t> </a:t>
            </a:r>
            <a:r>
              <a:rPr sz="2200" i="1" spc="-145" dirty="0">
                <a:latin typeface="Times New Roman"/>
                <a:cs typeface="Times New Roman"/>
              </a:rPr>
              <a:t>provinces.</a:t>
            </a:r>
            <a:endParaRPr sz="2200">
              <a:latin typeface="Times New Roman"/>
              <a:cs typeface="Times New Roman"/>
            </a:endParaRPr>
          </a:p>
          <a:p>
            <a:pPr marL="325120" indent="-312420">
              <a:lnSpc>
                <a:spcPct val="100000"/>
              </a:lnSpc>
              <a:buClr>
                <a:srgbClr val="852E74"/>
              </a:buClr>
              <a:buFont typeface="Wingdings"/>
              <a:buChar char=""/>
              <a:tabLst>
                <a:tab pos="325120" algn="l"/>
              </a:tabLst>
            </a:pPr>
            <a:r>
              <a:rPr sz="2200" i="1" spc="-95" dirty="0">
                <a:latin typeface="Times New Roman"/>
                <a:cs typeface="Times New Roman"/>
              </a:rPr>
              <a:t>Till </a:t>
            </a:r>
            <a:r>
              <a:rPr sz="2200" i="1" spc="-50" dirty="0">
                <a:latin typeface="Times New Roman"/>
                <a:cs typeface="Times New Roman"/>
              </a:rPr>
              <a:t>New </a:t>
            </a:r>
            <a:r>
              <a:rPr sz="2200" i="1" spc="-100" dirty="0">
                <a:latin typeface="Times New Roman"/>
                <a:cs typeface="Times New Roman"/>
              </a:rPr>
              <a:t>Constitutions </a:t>
            </a:r>
            <a:r>
              <a:rPr sz="2200" i="1" spc="-220" dirty="0">
                <a:latin typeface="Times New Roman"/>
                <a:cs typeface="Times New Roman"/>
              </a:rPr>
              <a:t>came </a:t>
            </a:r>
            <a:r>
              <a:rPr sz="2200" i="1" spc="-80" dirty="0">
                <a:latin typeface="Times New Roman"/>
                <a:cs typeface="Times New Roman"/>
              </a:rPr>
              <a:t>into </a:t>
            </a:r>
            <a:r>
              <a:rPr sz="2200" i="1" spc="-140" dirty="0">
                <a:latin typeface="Times New Roman"/>
                <a:cs typeface="Times New Roman"/>
              </a:rPr>
              <a:t>existence </a:t>
            </a:r>
            <a:r>
              <a:rPr sz="2200" i="1" spc="-120" dirty="0">
                <a:latin typeface="Times New Roman"/>
                <a:cs typeface="Times New Roman"/>
              </a:rPr>
              <a:t>- </a:t>
            </a:r>
            <a:r>
              <a:rPr sz="2200" i="1" spc="-140" dirty="0">
                <a:latin typeface="Times New Roman"/>
                <a:cs typeface="Times New Roman"/>
              </a:rPr>
              <a:t>Dominions </a:t>
            </a:r>
            <a:r>
              <a:rPr sz="2200" i="1" dirty="0">
                <a:latin typeface="Times New Roman"/>
                <a:cs typeface="Times New Roman"/>
              </a:rPr>
              <a:t>&amp; </a:t>
            </a:r>
            <a:r>
              <a:rPr sz="2200" i="1" spc="-90" dirty="0">
                <a:latin typeface="Times New Roman"/>
                <a:cs typeface="Times New Roman"/>
              </a:rPr>
              <a:t>the</a:t>
            </a:r>
            <a:r>
              <a:rPr sz="2200" i="1" spc="-245" dirty="0">
                <a:latin typeface="Times New Roman"/>
                <a:cs typeface="Times New Roman"/>
              </a:rPr>
              <a:t> </a:t>
            </a:r>
            <a:r>
              <a:rPr sz="2200" i="1" spc="-155" dirty="0">
                <a:latin typeface="Times New Roman"/>
                <a:cs typeface="Times New Roman"/>
              </a:rPr>
              <a:t>provinces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160" dirty="0">
                <a:latin typeface="Times New Roman"/>
                <a:cs typeface="Times New Roman"/>
              </a:rPr>
              <a:t>were </a:t>
            </a:r>
            <a:r>
              <a:rPr sz="2200" i="1" spc="-170" dirty="0">
                <a:latin typeface="Times New Roman"/>
                <a:cs typeface="Times New Roman"/>
              </a:rPr>
              <a:t>governed </a:t>
            </a:r>
            <a:r>
              <a:rPr sz="2200" i="1" spc="-140" dirty="0">
                <a:latin typeface="Times New Roman"/>
                <a:cs typeface="Times New Roman"/>
              </a:rPr>
              <a:t>by </a:t>
            </a:r>
            <a:r>
              <a:rPr sz="2200" i="1" spc="-150" dirty="0">
                <a:latin typeface="Times New Roman"/>
                <a:cs typeface="Times New Roman"/>
              </a:rPr>
              <a:t>Government </a:t>
            </a:r>
            <a:r>
              <a:rPr sz="2200" i="1" spc="-80" dirty="0">
                <a:latin typeface="Times New Roman"/>
                <a:cs typeface="Times New Roman"/>
              </a:rPr>
              <a:t>India </a:t>
            </a:r>
            <a:r>
              <a:rPr sz="2200" i="1" spc="-50" dirty="0">
                <a:latin typeface="Times New Roman"/>
                <a:cs typeface="Times New Roman"/>
              </a:rPr>
              <a:t>Act,</a:t>
            </a:r>
            <a:r>
              <a:rPr sz="2200" i="1" spc="350" dirty="0">
                <a:latin typeface="Times New Roman"/>
                <a:cs typeface="Times New Roman"/>
              </a:rPr>
              <a:t> </a:t>
            </a:r>
            <a:r>
              <a:rPr sz="2200" i="1" spc="-120" dirty="0">
                <a:latin typeface="Times New Roman"/>
                <a:cs typeface="Times New Roman"/>
              </a:rPr>
              <a:t>1935.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Clr>
                <a:srgbClr val="852E74"/>
              </a:buClr>
              <a:buFont typeface="Wingdings"/>
              <a:buChar char=""/>
              <a:tabLst>
                <a:tab pos="325120" algn="l"/>
              </a:tabLst>
            </a:pPr>
            <a:r>
              <a:rPr sz="2200" i="1" spc="-114" dirty="0">
                <a:latin typeface="Times New Roman"/>
                <a:cs typeface="Times New Roman"/>
              </a:rPr>
              <a:t>Post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155" dirty="0">
                <a:latin typeface="Times New Roman"/>
                <a:cs typeface="Times New Roman"/>
              </a:rPr>
              <a:t>Secretary </a:t>
            </a:r>
            <a:r>
              <a:rPr sz="2200" i="1" spc="-5" dirty="0">
                <a:latin typeface="Times New Roman"/>
                <a:cs typeface="Times New Roman"/>
              </a:rPr>
              <a:t>– </a:t>
            </a:r>
            <a:r>
              <a:rPr sz="2200" i="1" spc="-155" dirty="0">
                <a:latin typeface="Times New Roman"/>
                <a:cs typeface="Times New Roman"/>
              </a:rPr>
              <a:t>abolished </a:t>
            </a:r>
            <a:r>
              <a:rPr sz="2200" i="1" spc="-5" dirty="0">
                <a:latin typeface="Times New Roman"/>
                <a:cs typeface="Times New Roman"/>
              </a:rPr>
              <a:t>– </a:t>
            </a:r>
            <a:r>
              <a:rPr sz="2200" i="1" spc="-85" dirty="0">
                <a:latin typeface="Times New Roman"/>
                <a:cs typeface="Times New Roman"/>
              </a:rPr>
              <a:t>taken </a:t>
            </a:r>
            <a:r>
              <a:rPr sz="2200" i="1" spc="-165" dirty="0">
                <a:latin typeface="Times New Roman"/>
                <a:cs typeface="Times New Roman"/>
              </a:rPr>
              <a:t>over </a:t>
            </a:r>
            <a:r>
              <a:rPr sz="2200" i="1" spc="-140" dirty="0">
                <a:latin typeface="Times New Roman"/>
                <a:cs typeface="Times New Roman"/>
              </a:rPr>
              <a:t>by </a:t>
            </a:r>
            <a:r>
              <a:rPr sz="2200" i="1" spc="-155" dirty="0">
                <a:latin typeface="Times New Roman"/>
                <a:cs typeface="Times New Roman"/>
              </a:rPr>
              <a:t>Secretary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225" dirty="0">
                <a:latin typeface="Times New Roman"/>
                <a:cs typeface="Times New Roman"/>
              </a:rPr>
              <a:t>Common </a:t>
            </a:r>
            <a:r>
              <a:rPr sz="2200" i="1" spc="-75" dirty="0">
                <a:latin typeface="Times New Roman"/>
                <a:cs typeface="Times New Roman"/>
              </a:rPr>
              <a:t>Wealth  </a:t>
            </a:r>
            <a:r>
              <a:rPr sz="2200" i="1" spc="-70" dirty="0">
                <a:latin typeface="Times New Roman"/>
                <a:cs typeface="Times New Roman"/>
              </a:rPr>
              <a:t>of</a:t>
            </a:r>
            <a:r>
              <a:rPr sz="2200" i="1" spc="-75" dirty="0">
                <a:latin typeface="Times New Roman"/>
                <a:cs typeface="Times New Roman"/>
              </a:rPr>
              <a:t> Nation.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7719" y="6032703"/>
            <a:ext cx="6618605" cy="7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60" dirty="0">
                <a:latin typeface="Times New Roman"/>
                <a:cs typeface="Times New Roman"/>
              </a:rPr>
              <a:t>So </a:t>
            </a:r>
            <a:r>
              <a:rPr sz="2200" i="1" spc="-70" dirty="0">
                <a:latin typeface="Times New Roman"/>
                <a:cs typeface="Times New Roman"/>
              </a:rPr>
              <a:t>, </a:t>
            </a:r>
            <a:r>
              <a:rPr sz="2200" i="1" spc="-80" dirty="0">
                <a:latin typeface="Times New Roman"/>
                <a:cs typeface="Times New Roman"/>
              </a:rPr>
              <a:t>Indian </a:t>
            </a:r>
            <a:r>
              <a:rPr sz="2200" i="1" spc="-145" dirty="0">
                <a:latin typeface="Times New Roman"/>
                <a:cs typeface="Times New Roman"/>
              </a:rPr>
              <a:t>Independence </a:t>
            </a:r>
            <a:r>
              <a:rPr sz="2200" i="1" spc="-55" dirty="0">
                <a:latin typeface="Times New Roman"/>
                <a:cs typeface="Times New Roman"/>
              </a:rPr>
              <a:t>Act, </a:t>
            </a:r>
            <a:r>
              <a:rPr sz="2200" i="1" spc="-135" dirty="0">
                <a:latin typeface="Times New Roman"/>
                <a:cs typeface="Times New Roman"/>
              </a:rPr>
              <a:t>1947 </a:t>
            </a:r>
            <a:r>
              <a:rPr sz="2200" i="1" spc="-220" dirty="0">
                <a:latin typeface="Times New Roman"/>
                <a:cs typeface="Times New Roman"/>
              </a:rPr>
              <a:t>came </a:t>
            </a:r>
            <a:r>
              <a:rPr sz="2200" i="1" spc="-80" dirty="0">
                <a:latin typeface="Times New Roman"/>
                <a:cs typeface="Times New Roman"/>
              </a:rPr>
              <a:t>into </a:t>
            </a:r>
            <a:r>
              <a:rPr sz="2200" i="1" spc="-160" dirty="0">
                <a:latin typeface="Times New Roman"/>
                <a:cs typeface="Times New Roman"/>
              </a:rPr>
              <a:t>force on </a:t>
            </a:r>
            <a:r>
              <a:rPr sz="2200" i="1" spc="-70" dirty="0">
                <a:latin typeface="Times New Roman"/>
                <a:cs typeface="Times New Roman"/>
              </a:rPr>
              <a:t>15</a:t>
            </a:r>
            <a:r>
              <a:rPr sz="2175" i="1" spc="-104" baseline="24904" dirty="0">
                <a:latin typeface="Times New Roman"/>
                <a:cs typeface="Times New Roman"/>
              </a:rPr>
              <a:t>th</a:t>
            </a:r>
            <a:r>
              <a:rPr sz="2175" i="1" spc="209" baseline="24904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Times New Roman"/>
                <a:cs typeface="Times New Roman"/>
              </a:rPr>
              <a:t>August</a:t>
            </a:r>
            <a:endParaRPr sz="2200">
              <a:latin typeface="Times New Roman"/>
              <a:cs typeface="Times New Roman"/>
            </a:endParaRPr>
          </a:p>
          <a:p>
            <a:pPr marR="979169" algn="r">
              <a:lnSpc>
                <a:spcPct val="100000"/>
              </a:lnSpc>
              <a:spcBef>
                <a:spcPts val="1735"/>
              </a:spcBef>
            </a:pPr>
            <a:r>
              <a:rPr sz="1100" i="1" spc="-75" dirty="0">
                <a:solidFill>
                  <a:srgbClr val="B03E9A"/>
                </a:solidFill>
                <a:latin typeface="Times New Roman"/>
                <a:cs typeface="Times New Roman"/>
              </a:rPr>
              <a:t>14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032703"/>
            <a:ext cx="5816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250" dirty="0">
                <a:solidFill>
                  <a:srgbClr val="852E74"/>
                </a:solidFill>
                <a:latin typeface="Times New Roman"/>
                <a:cs typeface="Times New Roman"/>
              </a:rPr>
              <a:t>`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120" dirty="0">
                <a:latin typeface="Times New Roman"/>
                <a:cs typeface="Times New Roman"/>
              </a:rPr>
              <a:t>1947.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5" y="288036"/>
            <a:ext cx="7627620" cy="159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5035" y="406526"/>
            <a:ext cx="4791202" cy="264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2504" y="833247"/>
            <a:ext cx="2616326" cy="264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4172" y="1264158"/>
            <a:ext cx="748030" cy="259715"/>
          </a:xfrm>
          <a:custGeom>
            <a:avLst/>
            <a:gdLst/>
            <a:ahLst/>
            <a:cxnLst/>
            <a:rect l="l" t="t" r="r" b="b"/>
            <a:pathLst>
              <a:path w="748029" h="259715">
                <a:moveTo>
                  <a:pt x="525906" y="204088"/>
                </a:moveTo>
                <a:lnTo>
                  <a:pt x="478789" y="204088"/>
                </a:lnTo>
                <a:lnTo>
                  <a:pt x="478789" y="255269"/>
                </a:lnTo>
                <a:lnTo>
                  <a:pt x="525906" y="255269"/>
                </a:lnTo>
                <a:lnTo>
                  <a:pt x="525906" y="204088"/>
                </a:lnTo>
                <a:close/>
              </a:path>
              <a:path w="748029" h="259715">
                <a:moveTo>
                  <a:pt x="525906" y="0"/>
                </a:moveTo>
                <a:lnTo>
                  <a:pt x="485013" y="0"/>
                </a:lnTo>
                <a:lnTo>
                  <a:pt x="374863" y="161289"/>
                </a:lnTo>
                <a:lnTo>
                  <a:pt x="374776" y="204088"/>
                </a:lnTo>
                <a:lnTo>
                  <a:pt x="557529" y="204088"/>
                </a:lnTo>
                <a:lnTo>
                  <a:pt x="557529" y="161289"/>
                </a:lnTo>
                <a:lnTo>
                  <a:pt x="420369" y="161289"/>
                </a:lnTo>
                <a:lnTo>
                  <a:pt x="478789" y="74421"/>
                </a:lnTo>
                <a:lnTo>
                  <a:pt x="525906" y="74421"/>
                </a:lnTo>
                <a:lnTo>
                  <a:pt x="525906" y="0"/>
                </a:lnTo>
                <a:close/>
              </a:path>
              <a:path w="748029" h="259715">
                <a:moveTo>
                  <a:pt x="525906" y="74421"/>
                </a:moveTo>
                <a:lnTo>
                  <a:pt x="478789" y="74421"/>
                </a:lnTo>
                <a:lnTo>
                  <a:pt x="478789" y="161289"/>
                </a:lnTo>
                <a:lnTo>
                  <a:pt x="525906" y="161289"/>
                </a:lnTo>
                <a:lnTo>
                  <a:pt x="525906" y="74421"/>
                </a:lnTo>
                <a:close/>
              </a:path>
              <a:path w="748029" h="259715">
                <a:moveTo>
                  <a:pt x="233299" y="191262"/>
                </a:moveTo>
                <a:lnTo>
                  <a:pt x="186181" y="196468"/>
                </a:lnTo>
                <a:lnTo>
                  <a:pt x="189585" y="211284"/>
                </a:lnTo>
                <a:lnTo>
                  <a:pt x="194643" y="224123"/>
                </a:lnTo>
                <a:lnTo>
                  <a:pt x="230949" y="255793"/>
                </a:lnTo>
                <a:lnTo>
                  <a:pt x="257937" y="259714"/>
                </a:lnTo>
                <a:lnTo>
                  <a:pt x="277651" y="257786"/>
                </a:lnTo>
                <a:lnTo>
                  <a:pt x="295449" y="251999"/>
                </a:lnTo>
                <a:lnTo>
                  <a:pt x="311318" y="242355"/>
                </a:lnTo>
                <a:lnTo>
                  <a:pt x="325247" y="228853"/>
                </a:lnTo>
                <a:lnTo>
                  <a:pt x="331099" y="219582"/>
                </a:lnTo>
                <a:lnTo>
                  <a:pt x="253618" y="219582"/>
                </a:lnTo>
                <a:lnTo>
                  <a:pt x="247141" y="217296"/>
                </a:lnTo>
                <a:lnTo>
                  <a:pt x="242315" y="212597"/>
                </a:lnTo>
                <a:lnTo>
                  <a:pt x="237489" y="208025"/>
                </a:lnTo>
                <a:lnTo>
                  <a:pt x="234441" y="200913"/>
                </a:lnTo>
                <a:lnTo>
                  <a:pt x="233299" y="191262"/>
                </a:lnTo>
                <a:close/>
              </a:path>
              <a:path w="748029" h="259715">
                <a:moveTo>
                  <a:pt x="350045" y="148081"/>
                </a:moveTo>
                <a:lnTo>
                  <a:pt x="300736" y="148081"/>
                </a:lnTo>
                <a:lnTo>
                  <a:pt x="298811" y="168110"/>
                </a:lnTo>
                <a:lnTo>
                  <a:pt x="295909" y="184388"/>
                </a:lnTo>
                <a:lnTo>
                  <a:pt x="268860" y="218705"/>
                </a:lnTo>
                <a:lnTo>
                  <a:pt x="261619" y="219582"/>
                </a:lnTo>
                <a:lnTo>
                  <a:pt x="331099" y="219582"/>
                </a:lnTo>
                <a:lnTo>
                  <a:pt x="336508" y="211014"/>
                </a:lnTo>
                <a:lnTo>
                  <a:pt x="344566" y="188340"/>
                </a:lnTo>
                <a:lnTo>
                  <a:pt x="349410" y="160809"/>
                </a:lnTo>
                <a:lnTo>
                  <a:pt x="350045" y="148081"/>
                </a:lnTo>
                <a:close/>
              </a:path>
              <a:path w="748029" h="259715">
                <a:moveTo>
                  <a:pt x="262763" y="0"/>
                </a:moveTo>
                <a:lnTo>
                  <a:pt x="216525" y="13340"/>
                </a:lnTo>
                <a:lnTo>
                  <a:pt x="187007" y="51165"/>
                </a:lnTo>
                <a:lnTo>
                  <a:pt x="181228" y="86105"/>
                </a:lnTo>
                <a:lnTo>
                  <a:pt x="182606" y="103727"/>
                </a:lnTo>
                <a:lnTo>
                  <a:pt x="203073" y="146303"/>
                </a:lnTo>
                <a:lnTo>
                  <a:pt x="240309" y="167967"/>
                </a:lnTo>
                <a:lnTo>
                  <a:pt x="254762" y="169417"/>
                </a:lnTo>
                <a:lnTo>
                  <a:pt x="267999" y="168084"/>
                </a:lnTo>
                <a:lnTo>
                  <a:pt x="280082" y="164083"/>
                </a:lnTo>
                <a:lnTo>
                  <a:pt x="290998" y="157416"/>
                </a:lnTo>
                <a:lnTo>
                  <a:pt x="300736" y="148081"/>
                </a:lnTo>
                <a:lnTo>
                  <a:pt x="350045" y="148081"/>
                </a:lnTo>
                <a:lnTo>
                  <a:pt x="350761" y="133730"/>
                </a:lnTo>
                <a:lnTo>
                  <a:pt x="263143" y="133730"/>
                </a:lnTo>
                <a:lnTo>
                  <a:pt x="256139" y="133014"/>
                </a:lnTo>
                <a:lnTo>
                  <a:pt x="229725" y="97581"/>
                </a:lnTo>
                <a:lnTo>
                  <a:pt x="229107" y="86105"/>
                </a:lnTo>
                <a:lnTo>
                  <a:pt x="229677" y="74771"/>
                </a:lnTo>
                <a:lnTo>
                  <a:pt x="251460" y="40386"/>
                </a:lnTo>
                <a:lnTo>
                  <a:pt x="332762" y="40386"/>
                </a:lnTo>
                <a:lnTo>
                  <a:pt x="326263" y="29971"/>
                </a:lnTo>
                <a:lnTo>
                  <a:pt x="313001" y="16877"/>
                </a:lnTo>
                <a:lnTo>
                  <a:pt x="297989" y="7508"/>
                </a:lnTo>
                <a:lnTo>
                  <a:pt x="281239" y="1879"/>
                </a:lnTo>
                <a:lnTo>
                  <a:pt x="262763" y="0"/>
                </a:lnTo>
                <a:close/>
              </a:path>
              <a:path w="748029" h="259715">
                <a:moveTo>
                  <a:pt x="332762" y="40386"/>
                </a:moveTo>
                <a:lnTo>
                  <a:pt x="260476" y="40386"/>
                </a:lnTo>
                <a:lnTo>
                  <a:pt x="267406" y="41215"/>
                </a:lnTo>
                <a:lnTo>
                  <a:pt x="273907" y="43687"/>
                </a:lnTo>
                <a:lnTo>
                  <a:pt x="295749" y="78898"/>
                </a:lnTo>
                <a:lnTo>
                  <a:pt x="296417" y="90042"/>
                </a:lnTo>
                <a:lnTo>
                  <a:pt x="295820" y="100143"/>
                </a:lnTo>
                <a:lnTo>
                  <a:pt x="269906" y="133040"/>
                </a:lnTo>
                <a:lnTo>
                  <a:pt x="263143" y="133730"/>
                </a:lnTo>
                <a:lnTo>
                  <a:pt x="350761" y="133730"/>
                </a:lnTo>
                <a:lnTo>
                  <a:pt x="350905" y="130857"/>
                </a:lnTo>
                <a:lnTo>
                  <a:pt x="350972" y="127248"/>
                </a:lnTo>
                <a:lnTo>
                  <a:pt x="349480" y="96533"/>
                </a:lnTo>
                <a:lnTo>
                  <a:pt x="344836" y="69516"/>
                </a:lnTo>
                <a:lnTo>
                  <a:pt x="337097" y="47333"/>
                </a:lnTo>
                <a:lnTo>
                  <a:pt x="332762" y="40386"/>
                </a:lnTo>
                <a:close/>
              </a:path>
              <a:path w="748029" h="259715">
                <a:moveTo>
                  <a:pt x="748029" y="4571"/>
                </a:moveTo>
                <a:lnTo>
                  <a:pt x="581405" y="4571"/>
                </a:lnTo>
                <a:lnTo>
                  <a:pt x="581405" y="49783"/>
                </a:lnTo>
                <a:lnTo>
                  <a:pt x="692150" y="49783"/>
                </a:lnTo>
                <a:lnTo>
                  <a:pt x="675862" y="72122"/>
                </a:lnTo>
                <a:lnTo>
                  <a:pt x="648430" y="121132"/>
                </a:lnTo>
                <a:lnTo>
                  <a:pt x="628211" y="175045"/>
                </a:lnTo>
                <a:lnTo>
                  <a:pt x="617301" y="228766"/>
                </a:lnTo>
                <a:lnTo>
                  <a:pt x="615441" y="255269"/>
                </a:lnTo>
                <a:lnTo>
                  <a:pt x="662431" y="255269"/>
                </a:lnTo>
                <a:lnTo>
                  <a:pt x="663104" y="237861"/>
                </a:lnTo>
                <a:lnTo>
                  <a:pt x="665146" y="219344"/>
                </a:lnTo>
                <a:lnTo>
                  <a:pt x="673480" y="178942"/>
                </a:lnTo>
                <a:lnTo>
                  <a:pt x="687212" y="137318"/>
                </a:lnTo>
                <a:lnTo>
                  <a:pt x="705992" y="98170"/>
                </a:lnTo>
                <a:lnTo>
                  <a:pt x="727154" y="64642"/>
                </a:lnTo>
                <a:lnTo>
                  <a:pt x="748029" y="39877"/>
                </a:lnTo>
                <a:lnTo>
                  <a:pt x="748029" y="4571"/>
                </a:lnTo>
                <a:close/>
              </a:path>
              <a:path w="748029" h="259715">
                <a:moveTo>
                  <a:pt x="111632" y="71627"/>
                </a:moveTo>
                <a:lnTo>
                  <a:pt x="62864" y="71627"/>
                </a:lnTo>
                <a:lnTo>
                  <a:pt x="62864" y="255269"/>
                </a:lnTo>
                <a:lnTo>
                  <a:pt x="111632" y="255269"/>
                </a:lnTo>
                <a:lnTo>
                  <a:pt x="111632" y="71627"/>
                </a:lnTo>
                <a:close/>
              </a:path>
              <a:path w="748029" h="259715">
                <a:moveTo>
                  <a:pt x="111632" y="0"/>
                </a:moveTo>
                <a:lnTo>
                  <a:pt x="72135" y="0"/>
                </a:lnTo>
                <a:lnTo>
                  <a:pt x="67083" y="11263"/>
                </a:lnTo>
                <a:lnTo>
                  <a:pt x="60293" y="21812"/>
                </a:lnTo>
                <a:lnTo>
                  <a:pt x="30450" y="48744"/>
                </a:lnTo>
                <a:lnTo>
                  <a:pt x="0" y="64388"/>
                </a:lnTo>
                <a:lnTo>
                  <a:pt x="0" y="108584"/>
                </a:lnTo>
                <a:lnTo>
                  <a:pt x="17502" y="101774"/>
                </a:lnTo>
                <a:lnTo>
                  <a:pt x="33813" y="93344"/>
                </a:lnTo>
                <a:lnTo>
                  <a:pt x="48934" y="83296"/>
                </a:lnTo>
                <a:lnTo>
                  <a:pt x="62864" y="71627"/>
                </a:lnTo>
                <a:lnTo>
                  <a:pt x="111632" y="71627"/>
                </a:lnTo>
                <a:lnTo>
                  <a:pt x="111632" y="0"/>
                </a:lnTo>
                <a:close/>
              </a:path>
            </a:pathLst>
          </a:custGeom>
          <a:solidFill>
            <a:srgbClr val="F8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4541" y="1338580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4">
                <a:moveTo>
                  <a:pt x="58420" y="0"/>
                </a:moveTo>
                <a:lnTo>
                  <a:pt x="0" y="86868"/>
                </a:lnTo>
                <a:lnTo>
                  <a:pt x="58420" y="86868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2390" y="1303655"/>
            <a:ext cx="69087" cy="95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4689" y="1267841"/>
            <a:ext cx="168401" cy="252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948" y="1264158"/>
            <a:ext cx="182880" cy="255270"/>
          </a:xfrm>
          <a:custGeom>
            <a:avLst/>
            <a:gdLst/>
            <a:ahLst/>
            <a:cxnLst/>
            <a:rect l="l" t="t" r="r" b="b"/>
            <a:pathLst>
              <a:path w="182879" h="255269">
                <a:moveTo>
                  <a:pt x="110236" y="0"/>
                </a:moveTo>
                <a:lnTo>
                  <a:pt x="151129" y="0"/>
                </a:lnTo>
                <a:lnTo>
                  <a:pt x="151129" y="161289"/>
                </a:lnTo>
                <a:lnTo>
                  <a:pt x="182752" y="161289"/>
                </a:lnTo>
                <a:lnTo>
                  <a:pt x="182752" y="204088"/>
                </a:lnTo>
                <a:lnTo>
                  <a:pt x="151129" y="204088"/>
                </a:lnTo>
                <a:lnTo>
                  <a:pt x="151129" y="255269"/>
                </a:lnTo>
                <a:lnTo>
                  <a:pt x="104012" y="255269"/>
                </a:lnTo>
                <a:lnTo>
                  <a:pt x="104012" y="204088"/>
                </a:lnTo>
                <a:lnTo>
                  <a:pt x="0" y="204088"/>
                </a:lnTo>
                <a:lnTo>
                  <a:pt x="0" y="161416"/>
                </a:lnTo>
                <a:lnTo>
                  <a:pt x="1102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5401" y="1264158"/>
            <a:ext cx="170180" cy="259715"/>
          </a:xfrm>
          <a:custGeom>
            <a:avLst/>
            <a:gdLst/>
            <a:ahLst/>
            <a:cxnLst/>
            <a:rect l="l" t="t" r="r" b="b"/>
            <a:pathLst>
              <a:path w="170179" h="259715">
                <a:moveTo>
                  <a:pt x="81534" y="0"/>
                </a:moveTo>
                <a:lnTo>
                  <a:pt x="131772" y="16877"/>
                </a:lnTo>
                <a:lnTo>
                  <a:pt x="155868" y="47333"/>
                </a:lnTo>
                <a:lnTo>
                  <a:pt x="168251" y="96533"/>
                </a:lnTo>
                <a:lnTo>
                  <a:pt x="169799" y="128396"/>
                </a:lnTo>
                <a:lnTo>
                  <a:pt x="168181" y="160809"/>
                </a:lnTo>
                <a:lnTo>
                  <a:pt x="155279" y="211014"/>
                </a:lnTo>
                <a:lnTo>
                  <a:pt x="130089" y="242355"/>
                </a:lnTo>
                <a:lnTo>
                  <a:pt x="76708" y="259714"/>
                </a:lnTo>
                <a:lnTo>
                  <a:pt x="62487" y="258736"/>
                </a:lnTo>
                <a:lnTo>
                  <a:pt x="20115" y="235009"/>
                </a:lnTo>
                <a:lnTo>
                  <a:pt x="4952" y="196468"/>
                </a:lnTo>
                <a:lnTo>
                  <a:pt x="52070" y="191262"/>
                </a:lnTo>
                <a:lnTo>
                  <a:pt x="53212" y="200913"/>
                </a:lnTo>
                <a:lnTo>
                  <a:pt x="56261" y="208025"/>
                </a:lnTo>
                <a:lnTo>
                  <a:pt x="61087" y="212597"/>
                </a:lnTo>
                <a:lnTo>
                  <a:pt x="65912" y="217296"/>
                </a:lnTo>
                <a:lnTo>
                  <a:pt x="72389" y="219582"/>
                </a:lnTo>
                <a:lnTo>
                  <a:pt x="80390" y="219582"/>
                </a:lnTo>
                <a:lnTo>
                  <a:pt x="87631" y="218705"/>
                </a:lnTo>
                <a:lnTo>
                  <a:pt x="114680" y="184388"/>
                </a:lnTo>
                <a:lnTo>
                  <a:pt x="119507" y="148081"/>
                </a:lnTo>
                <a:lnTo>
                  <a:pt x="109769" y="157416"/>
                </a:lnTo>
                <a:lnTo>
                  <a:pt x="98853" y="164083"/>
                </a:lnTo>
                <a:lnTo>
                  <a:pt x="86770" y="168084"/>
                </a:lnTo>
                <a:lnTo>
                  <a:pt x="73533" y="169417"/>
                </a:lnTo>
                <a:lnTo>
                  <a:pt x="59080" y="167967"/>
                </a:lnTo>
                <a:lnTo>
                  <a:pt x="21844" y="146303"/>
                </a:lnTo>
                <a:lnTo>
                  <a:pt x="1377" y="103727"/>
                </a:lnTo>
                <a:lnTo>
                  <a:pt x="0" y="86105"/>
                </a:lnTo>
                <a:lnTo>
                  <a:pt x="1448" y="67700"/>
                </a:lnTo>
                <a:lnTo>
                  <a:pt x="22987" y="23749"/>
                </a:lnTo>
                <a:lnTo>
                  <a:pt x="64581" y="1478"/>
                </a:lnTo>
                <a:lnTo>
                  <a:pt x="8153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4172" y="1264158"/>
            <a:ext cx="111760" cy="255270"/>
          </a:xfrm>
          <a:custGeom>
            <a:avLst/>
            <a:gdLst/>
            <a:ahLst/>
            <a:cxnLst/>
            <a:rect l="l" t="t" r="r" b="b"/>
            <a:pathLst>
              <a:path w="111760" h="255269">
                <a:moveTo>
                  <a:pt x="72135" y="0"/>
                </a:moveTo>
                <a:lnTo>
                  <a:pt x="111632" y="0"/>
                </a:lnTo>
                <a:lnTo>
                  <a:pt x="111632" y="255269"/>
                </a:lnTo>
                <a:lnTo>
                  <a:pt x="62864" y="255269"/>
                </a:lnTo>
                <a:lnTo>
                  <a:pt x="62864" y="71627"/>
                </a:lnTo>
                <a:lnTo>
                  <a:pt x="48934" y="83296"/>
                </a:lnTo>
                <a:lnTo>
                  <a:pt x="33813" y="93344"/>
                </a:lnTo>
                <a:lnTo>
                  <a:pt x="17502" y="101774"/>
                </a:lnTo>
                <a:lnTo>
                  <a:pt x="0" y="108584"/>
                </a:lnTo>
                <a:lnTo>
                  <a:pt x="0" y="64388"/>
                </a:lnTo>
                <a:lnTo>
                  <a:pt x="9737" y="60555"/>
                </a:lnTo>
                <a:lnTo>
                  <a:pt x="19891" y="55340"/>
                </a:lnTo>
                <a:lnTo>
                  <a:pt x="51740" y="31646"/>
                </a:lnTo>
                <a:lnTo>
                  <a:pt x="67083" y="11263"/>
                </a:lnTo>
                <a:lnTo>
                  <a:pt x="7213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7584" y="1427249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708" y="0"/>
                </a:lnTo>
              </a:path>
            </a:pathLst>
          </a:custGeom>
          <a:ln w="48721">
            <a:solidFill>
              <a:srgbClr val="F8E1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7584" y="1402888"/>
            <a:ext cx="95885" cy="48895"/>
          </a:xfrm>
          <a:custGeom>
            <a:avLst/>
            <a:gdLst/>
            <a:ahLst/>
            <a:cxnLst/>
            <a:rect l="l" t="t" r="r" b="b"/>
            <a:pathLst>
              <a:path w="95885" h="48894">
                <a:moveTo>
                  <a:pt x="0" y="48721"/>
                </a:moveTo>
                <a:lnTo>
                  <a:pt x="95708" y="48721"/>
                </a:lnTo>
                <a:lnTo>
                  <a:pt x="95708" y="0"/>
                </a:lnTo>
                <a:lnTo>
                  <a:pt x="0" y="0"/>
                </a:lnTo>
                <a:lnTo>
                  <a:pt x="0" y="48721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2754" y="1263269"/>
            <a:ext cx="748029" cy="261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1556765"/>
            <a:ext cx="7083425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350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2500"/>
              <a:buFont typeface="Wingdings"/>
              <a:buChar char=""/>
              <a:tabLst>
                <a:tab pos="287020" algn="l"/>
                <a:tab pos="6374130" algn="l"/>
              </a:tabLst>
            </a:pPr>
            <a:r>
              <a:rPr sz="2000" i="1" spc="-155" dirty="0">
                <a:latin typeface="Times New Roman"/>
                <a:cs typeface="Times New Roman"/>
              </a:rPr>
              <a:t>The  </a:t>
            </a:r>
            <a:r>
              <a:rPr sz="2000" i="1" spc="-130" dirty="0">
                <a:latin typeface="Times New Roman"/>
                <a:cs typeface="Times New Roman"/>
              </a:rPr>
              <a:t>struggle </a:t>
            </a:r>
            <a:r>
              <a:rPr sz="2000" i="1" spc="-100" dirty="0">
                <a:latin typeface="Times New Roman"/>
                <a:cs typeface="Times New Roman"/>
              </a:rPr>
              <a:t>for </a:t>
            </a:r>
            <a:r>
              <a:rPr sz="2000" i="1" spc="-150" dirty="0">
                <a:latin typeface="Times New Roman"/>
                <a:cs typeface="Times New Roman"/>
              </a:rPr>
              <a:t>independence  </a:t>
            </a:r>
            <a:r>
              <a:rPr sz="2000" i="1" spc="-95" dirty="0">
                <a:latin typeface="Times New Roman"/>
                <a:cs typeface="Times New Roman"/>
              </a:rPr>
              <a:t>was </a:t>
            </a:r>
            <a:r>
              <a:rPr sz="2000" i="1" spc="-70" dirty="0">
                <a:latin typeface="Times New Roman"/>
                <a:cs typeface="Times New Roman"/>
              </a:rPr>
              <a:t>thus </a:t>
            </a:r>
            <a:r>
              <a:rPr sz="2000" i="1" spc="-150" dirty="0">
                <a:latin typeface="Times New Roman"/>
                <a:cs typeface="Times New Roman"/>
              </a:rPr>
              <a:t>over  </a:t>
            </a:r>
            <a:r>
              <a:rPr sz="2000" i="1" spc="-125" dirty="0">
                <a:latin typeface="Times New Roman"/>
                <a:cs typeface="Times New Roman"/>
              </a:rPr>
              <a:t>by </a:t>
            </a:r>
            <a:r>
              <a:rPr sz="2000" i="1" spc="-70" dirty="0">
                <a:latin typeface="Times New Roman"/>
                <a:cs typeface="Times New Roman"/>
              </a:rPr>
              <a:t>15</a:t>
            </a:r>
            <a:r>
              <a:rPr sz="1950" i="1" spc="-104" baseline="25641" dirty="0">
                <a:latin typeface="Times New Roman"/>
                <a:cs typeface="Times New Roman"/>
              </a:rPr>
              <a:t>th </a:t>
            </a:r>
            <a:r>
              <a:rPr sz="1950" i="1" spc="112" baseline="25641" dirty="0">
                <a:latin typeface="Times New Roman"/>
                <a:cs typeface="Times New Roman"/>
              </a:rPr>
              <a:t> </a:t>
            </a:r>
            <a:r>
              <a:rPr sz="2000" i="1" spc="-65" dirty="0">
                <a:latin typeface="Times New Roman"/>
                <a:cs typeface="Times New Roman"/>
              </a:rPr>
              <a:t>August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spc="-120" dirty="0">
                <a:latin typeface="Times New Roman"/>
                <a:cs typeface="Times New Roman"/>
              </a:rPr>
              <a:t>1947.	</a:t>
            </a:r>
            <a:r>
              <a:rPr sz="2000" i="1" spc="-10" dirty="0">
                <a:latin typeface="Times New Roman"/>
                <a:cs typeface="Times New Roman"/>
              </a:rPr>
              <a:t>But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85" dirty="0">
                <a:latin typeface="Times New Roman"/>
                <a:cs typeface="Times New Roman"/>
              </a:rPr>
              <a:t>the  </a:t>
            </a:r>
            <a:r>
              <a:rPr sz="2000" i="1" spc="-75" dirty="0">
                <a:latin typeface="Times New Roman"/>
                <a:cs typeface="Times New Roman"/>
              </a:rPr>
              <a:t>attainment </a:t>
            </a:r>
            <a:r>
              <a:rPr sz="2000" i="1" spc="-60" dirty="0">
                <a:latin typeface="Times New Roman"/>
                <a:cs typeface="Times New Roman"/>
              </a:rPr>
              <a:t>of </a:t>
            </a:r>
            <a:r>
              <a:rPr sz="2000" i="1" spc="-145" dirty="0">
                <a:latin typeface="Times New Roman"/>
                <a:cs typeface="Times New Roman"/>
              </a:rPr>
              <a:t>independence </a:t>
            </a:r>
            <a:r>
              <a:rPr sz="2000" i="1" spc="-95" dirty="0">
                <a:latin typeface="Times New Roman"/>
                <a:cs typeface="Times New Roman"/>
              </a:rPr>
              <a:t>was </a:t>
            </a:r>
            <a:r>
              <a:rPr sz="2000" i="1" spc="-65" dirty="0">
                <a:latin typeface="Times New Roman"/>
                <a:cs typeface="Times New Roman"/>
              </a:rPr>
              <a:t>not </a:t>
            </a:r>
            <a:r>
              <a:rPr sz="2000" i="1" spc="-125" dirty="0">
                <a:latin typeface="Times New Roman"/>
                <a:cs typeface="Times New Roman"/>
              </a:rPr>
              <a:t>an </a:t>
            </a:r>
            <a:r>
              <a:rPr sz="2000" i="1" spc="-135" dirty="0">
                <a:latin typeface="Times New Roman"/>
                <a:cs typeface="Times New Roman"/>
              </a:rPr>
              <a:t>end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60" dirty="0">
                <a:latin typeface="Times New Roman"/>
                <a:cs typeface="Times New Roman"/>
              </a:rPr>
              <a:t>itself.</a:t>
            </a:r>
            <a:endParaRPr sz="20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500"/>
              <a:buFont typeface="Wingdings"/>
              <a:buChar char=""/>
              <a:tabLst>
                <a:tab pos="342900" algn="l"/>
                <a:tab pos="343535" algn="l"/>
              </a:tabLst>
            </a:pPr>
            <a:r>
              <a:rPr sz="2000" i="1" spc="-155" dirty="0">
                <a:latin typeface="Times New Roman"/>
                <a:cs typeface="Times New Roman"/>
              </a:rPr>
              <a:t>The </a:t>
            </a:r>
            <a:r>
              <a:rPr sz="2000" i="1" spc="-50" dirty="0">
                <a:latin typeface="Times New Roman"/>
                <a:cs typeface="Times New Roman"/>
              </a:rPr>
              <a:t>1</a:t>
            </a:r>
            <a:r>
              <a:rPr sz="1950" i="1" spc="-75" baseline="25641" dirty="0">
                <a:latin typeface="Times New Roman"/>
                <a:cs typeface="Times New Roman"/>
              </a:rPr>
              <a:t>st </a:t>
            </a:r>
            <a:r>
              <a:rPr sz="2000" i="1" spc="-80" dirty="0">
                <a:latin typeface="Times New Roman"/>
                <a:cs typeface="Times New Roman"/>
              </a:rPr>
              <a:t>tasks </a:t>
            </a:r>
            <a:r>
              <a:rPr sz="2000" i="1" spc="-110" dirty="0">
                <a:latin typeface="Times New Roman"/>
                <a:cs typeface="Times New Roman"/>
              </a:rPr>
              <a:t>undertaken </a:t>
            </a:r>
            <a:r>
              <a:rPr sz="2000" i="1" spc="-125" dirty="0">
                <a:latin typeface="Times New Roman"/>
                <a:cs typeface="Times New Roman"/>
              </a:rPr>
              <a:t>by </a:t>
            </a:r>
            <a:r>
              <a:rPr sz="2000" i="1" spc="-114" dirty="0">
                <a:latin typeface="Times New Roman"/>
                <a:cs typeface="Times New Roman"/>
              </a:rPr>
              <a:t>independent </a:t>
            </a:r>
            <a:r>
              <a:rPr sz="2000" i="1" spc="-70" dirty="0">
                <a:latin typeface="Times New Roman"/>
                <a:cs typeface="Times New Roman"/>
              </a:rPr>
              <a:t>India </a:t>
            </a:r>
            <a:r>
              <a:rPr sz="2000" i="1" spc="-95" dirty="0">
                <a:latin typeface="Times New Roman"/>
                <a:cs typeface="Times New Roman"/>
              </a:rPr>
              <a:t>was </a:t>
            </a:r>
            <a:r>
              <a:rPr sz="2000" i="1" spc="-120" dirty="0">
                <a:latin typeface="Times New Roman"/>
                <a:cs typeface="Times New Roman"/>
              </a:rPr>
              <a:t>framing  </a:t>
            </a:r>
            <a:r>
              <a:rPr sz="2000" i="1" spc="-65" dirty="0">
                <a:latin typeface="Times New Roman"/>
                <a:cs typeface="Times New Roman"/>
              </a:rPr>
              <a:t>of</a:t>
            </a:r>
            <a:r>
              <a:rPr sz="2000" i="1" spc="85" dirty="0">
                <a:latin typeface="Times New Roman"/>
                <a:cs typeface="Times New Roman"/>
              </a:rPr>
              <a:t> </a:t>
            </a:r>
            <a:r>
              <a:rPr sz="2000" i="1" spc="-45" dirty="0">
                <a:latin typeface="Times New Roman"/>
                <a:cs typeface="Times New Roman"/>
              </a:rPr>
              <a:t>New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i="1" spc="-80" dirty="0">
                <a:latin typeface="Times New Roman"/>
                <a:cs typeface="Times New Roman"/>
              </a:rPr>
              <a:t>Constitution.</a:t>
            </a:r>
            <a:endParaRPr sz="20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500"/>
              <a:buFont typeface="Wingdings"/>
              <a:buChar char=""/>
              <a:tabLst>
                <a:tab pos="343535" algn="l"/>
              </a:tabLst>
            </a:pPr>
            <a:r>
              <a:rPr dirty="0"/>
              <a:t>	</a:t>
            </a:r>
            <a:r>
              <a:rPr sz="2000" i="1" spc="-155" dirty="0">
                <a:latin typeface="Times New Roman"/>
                <a:cs typeface="Times New Roman"/>
              </a:rPr>
              <a:t>The </a:t>
            </a:r>
            <a:r>
              <a:rPr sz="2000" i="1" spc="-50" dirty="0">
                <a:latin typeface="Times New Roman"/>
                <a:cs typeface="Times New Roman"/>
              </a:rPr>
              <a:t>1</a:t>
            </a:r>
            <a:r>
              <a:rPr sz="1950" i="1" spc="-75" baseline="25641" dirty="0">
                <a:latin typeface="Times New Roman"/>
                <a:cs typeface="Times New Roman"/>
              </a:rPr>
              <a:t>st </a:t>
            </a:r>
            <a:r>
              <a:rPr sz="2000" i="1" spc="-130" dirty="0">
                <a:latin typeface="Times New Roman"/>
                <a:cs typeface="Times New Roman"/>
              </a:rPr>
              <a:t>meeting </a:t>
            </a:r>
            <a:r>
              <a:rPr sz="2000" i="1" spc="-60" dirty="0">
                <a:latin typeface="Times New Roman"/>
                <a:cs typeface="Times New Roman"/>
              </a:rPr>
              <a:t>of </a:t>
            </a:r>
            <a:r>
              <a:rPr sz="2000" i="1" spc="-90" dirty="0">
                <a:latin typeface="Times New Roman"/>
                <a:cs typeface="Times New Roman"/>
              </a:rPr>
              <a:t>the </a:t>
            </a:r>
            <a:r>
              <a:rPr sz="2000" i="1" spc="-150" dirty="0">
                <a:latin typeface="Times New Roman"/>
                <a:cs typeface="Times New Roman"/>
              </a:rPr>
              <a:t>assembly </a:t>
            </a:r>
            <a:r>
              <a:rPr sz="2000" i="1" spc="-95" dirty="0">
                <a:latin typeface="Times New Roman"/>
                <a:cs typeface="Times New Roman"/>
              </a:rPr>
              <a:t>was </a:t>
            </a:r>
            <a:r>
              <a:rPr sz="2000" i="1" spc="-140" dirty="0">
                <a:latin typeface="Times New Roman"/>
                <a:cs typeface="Times New Roman"/>
              </a:rPr>
              <a:t>held on </a:t>
            </a:r>
            <a:r>
              <a:rPr sz="2000" i="1" spc="-45" dirty="0">
                <a:latin typeface="Times New Roman"/>
                <a:cs typeface="Times New Roman"/>
              </a:rPr>
              <a:t>9</a:t>
            </a:r>
            <a:r>
              <a:rPr sz="1950" i="1" spc="-67" baseline="25641" dirty="0">
                <a:latin typeface="Times New Roman"/>
                <a:cs typeface="Times New Roman"/>
              </a:rPr>
              <a:t>th </a:t>
            </a:r>
            <a:r>
              <a:rPr sz="2000" i="1" spc="-160" dirty="0">
                <a:latin typeface="Times New Roman"/>
                <a:cs typeface="Times New Roman"/>
              </a:rPr>
              <a:t>Dec </a:t>
            </a:r>
            <a:r>
              <a:rPr sz="2000" i="1" spc="-130" dirty="0">
                <a:latin typeface="Times New Roman"/>
                <a:cs typeface="Times New Roman"/>
              </a:rPr>
              <a:t>1946 </a:t>
            </a:r>
            <a:r>
              <a:rPr sz="2000" i="1" spc="-155" dirty="0">
                <a:latin typeface="Times New Roman"/>
                <a:cs typeface="Times New Roman"/>
              </a:rPr>
              <a:t>as </a:t>
            </a:r>
            <a:r>
              <a:rPr sz="2000" i="1" spc="-85" dirty="0">
                <a:latin typeface="Times New Roman"/>
                <a:cs typeface="Times New Roman"/>
              </a:rPr>
              <a:t>the </a:t>
            </a:r>
            <a:r>
              <a:rPr sz="2000" i="1" spc="-150" dirty="0">
                <a:latin typeface="Times New Roman"/>
                <a:cs typeface="Times New Roman"/>
              </a:rPr>
              <a:t>sovereign  </a:t>
            </a:r>
            <a:r>
              <a:rPr sz="2000" i="1" spc="-85" dirty="0">
                <a:latin typeface="Times New Roman"/>
                <a:cs typeface="Times New Roman"/>
              </a:rPr>
              <a:t>Constituent </a:t>
            </a:r>
            <a:r>
              <a:rPr sz="2000" i="1" spc="-130" dirty="0">
                <a:latin typeface="Times New Roman"/>
                <a:cs typeface="Times New Roman"/>
              </a:rPr>
              <a:t>Assembly </a:t>
            </a:r>
            <a:r>
              <a:rPr sz="2000" i="1" spc="-105" dirty="0">
                <a:latin typeface="Times New Roman"/>
                <a:cs typeface="Times New Roman"/>
              </a:rPr>
              <a:t>for </a:t>
            </a:r>
            <a:r>
              <a:rPr sz="2000" i="1" spc="-70" dirty="0">
                <a:latin typeface="Times New Roman"/>
                <a:cs typeface="Times New Roman"/>
              </a:rPr>
              <a:t>India. </a:t>
            </a:r>
            <a:r>
              <a:rPr sz="2000" i="1" spc="-165" dirty="0">
                <a:latin typeface="Times New Roman"/>
                <a:cs typeface="Times New Roman"/>
              </a:rPr>
              <a:t>On </a:t>
            </a:r>
            <a:r>
              <a:rPr sz="2000" i="1" spc="-65" dirty="0">
                <a:latin typeface="Times New Roman"/>
                <a:cs typeface="Times New Roman"/>
              </a:rPr>
              <a:t>11</a:t>
            </a:r>
            <a:r>
              <a:rPr sz="1950" i="1" spc="-97" baseline="25641" dirty="0">
                <a:latin typeface="Times New Roman"/>
                <a:cs typeface="Times New Roman"/>
              </a:rPr>
              <a:t>th </a:t>
            </a:r>
            <a:r>
              <a:rPr sz="2000" i="1" spc="-160" dirty="0">
                <a:latin typeface="Times New Roman"/>
                <a:cs typeface="Times New Roman"/>
              </a:rPr>
              <a:t>Dec </a:t>
            </a:r>
            <a:r>
              <a:rPr sz="2000" i="1" spc="-60" dirty="0">
                <a:latin typeface="Times New Roman"/>
                <a:cs typeface="Times New Roman"/>
              </a:rPr>
              <a:t>, </a:t>
            </a:r>
            <a:r>
              <a:rPr sz="2000" i="1" spc="-100" dirty="0">
                <a:latin typeface="Times New Roman"/>
                <a:cs typeface="Times New Roman"/>
              </a:rPr>
              <a:t>Dr. </a:t>
            </a:r>
            <a:r>
              <a:rPr sz="2000" i="1" spc="-135" dirty="0">
                <a:latin typeface="Times New Roman"/>
                <a:cs typeface="Times New Roman"/>
              </a:rPr>
              <a:t>Rajendra </a:t>
            </a:r>
            <a:r>
              <a:rPr sz="2000" i="1" spc="-155" dirty="0">
                <a:latin typeface="Times New Roman"/>
                <a:cs typeface="Times New Roman"/>
              </a:rPr>
              <a:t>Prasad </a:t>
            </a:r>
            <a:r>
              <a:rPr sz="2000" i="1" spc="-95" dirty="0">
                <a:latin typeface="Times New Roman"/>
                <a:cs typeface="Times New Roman"/>
              </a:rPr>
              <a:t>was  </a:t>
            </a:r>
            <a:r>
              <a:rPr sz="2000" i="1" spc="-135" dirty="0">
                <a:latin typeface="Times New Roman"/>
                <a:cs typeface="Times New Roman"/>
              </a:rPr>
              <a:t>elected </a:t>
            </a:r>
            <a:r>
              <a:rPr sz="2000" i="1" spc="-155" dirty="0">
                <a:latin typeface="Times New Roman"/>
                <a:cs typeface="Times New Roman"/>
              </a:rPr>
              <a:t>as </a:t>
            </a:r>
            <a:r>
              <a:rPr sz="2000" i="1" spc="-125" dirty="0">
                <a:latin typeface="Times New Roman"/>
                <a:cs typeface="Times New Roman"/>
              </a:rPr>
              <a:t>permant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150" dirty="0">
                <a:latin typeface="Times New Roman"/>
                <a:cs typeface="Times New Roman"/>
              </a:rPr>
              <a:t>Chairman.</a:t>
            </a:r>
            <a:endParaRPr sz="2000">
              <a:latin typeface="Times New Roman"/>
              <a:cs typeface="Times New Roman"/>
            </a:endParaRPr>
          </a:p>
          <a:p>
            <a:pPr marL="287020" marR="5715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500"/>
              <a:buFont typeface="Wingdings"/>
              <a:buChar char=""/>
              <a:tabLst>
                <a:tab pos="342900" algn="l"/>
                <a:tab pos="343535" algn="l"/>
              </a:tabLst>
            </a:pPr>
            <a:r>
              <a:rPr dirty="0"/>
              <a:t>	</a:t>
            </a:r>
            <a:r>
              <a:rPr sz="2000" i="1" spc="-155" dirty="0">
                <a:latin typeface="Times New Roman"/>
                <a:cs typeface="Times New Roman"/>
              </a:rPr>
              <a:t>The </a:t>
            </a:r>
            <a:r>
              <a:rPr sz="2000" i="1" spc="-50" dirty="0">
                <a:latin typeface="Times New Roman"/>
                <a:cs typeface="Times New Roman"/>
              </a:rPr>
              <a:t>Draft </a:t>
            </a:r>
            <a:r>
              <a:rPr sz="2000" i="1" spc="-75" dirty="0">
                <a:latin typeface="Times New Roman"/>
                <a:cs typeface="Times New Roman"/>
              </a:rPr>
              <a:t>constitution </a:t>
            </a:r>
            <a:r>
              <a:rPr sz="2000" i="1" spc="-90" dirty="0">
                <a:latin typeface="Times New Roman"/>
                <a:cs typeface="Times New Roman"/>
              </a:rPr>
              <a:t>was </a:t>
            </a:r>
            <a:r>
              <a:rPr sz="2000" i="1" spc="-114" dirty="0">
                <a:latin typeface="Times New Roman"/>
                <a:cs typeface="Times New Roman"/>
              </a:rPr>
              <a:t>publish </a:t>
            </a:r>
            <a:r>
              <a:rPr sz="2000" i="1" spc="-80" dirty="0">
                <a:latin typeface="Times New Roman"/>
                <a:cs typeface="Times New Roman"/>
              </a:rPr>
              <a:t>in </a:t>
            </a:r>
            <a:r>
              <a:rPr sz="2000" i="1" spc="-100" dirty="0">
                <a:latin typeface="Times New Roman"/>
                <a:cs typeface="Times New Roman"/>
              </a:rPr>
              <a:t>Jan, </a:t>
            </a:r>
            <a:r>
              <a:rPr sz="2000" i="1" spc="-120" dirty="0">
                <a:latin typeface="Times New Roman"/>
                <a:cs typeface="Times New Roman"/>
              </a:rPr>
              <a:t>1948. </a:t>
            </a:r>
            <a:r>
              <a:rPr sz="2000" i="1" spc="-155" dirty="0">
                <a:latin typeface="Times New Roman"/>
                <a:cs typeface="Times New Roman"/>
              </a:rPr>
              <a:t>The </a:t>
            </a:r>
            <a:r>
              <a:rPr sz="2000" i="1" spc="-165" dirty="0">
                <a:latin typeface="Times New Roman"/>
                <a:cs typeface="Times New Roman"/>
              </a:rPr>
              <a:t>people </a:t>
            </a:r>
            <a:r>
              <a:rPr sz="2000" i="1" spc="-60" dirty="0">
                <a:latin typeface="Times New Roman"/>
                <a:cs typeface="Times New Roman"/>
              </a:rPr>
              <a:t>of </a:t>
            </a:r>
            <a:r>
              <a:rPr sz="2000" i="1" spc="-70" dirty="0">
                <a:latin typeface="Times New Roman"/>
                <a:cs typeface="Times New Roman"/>
              </a:rPr>
              <a:t>India </a:t>
            </a:r>
            <a:r>
              <a:rPr sz="2000" i="1" spc="-150" dirty="0">
                <a:latin typeface="Times New Roman"/>
                <a:cs typeface="Times New Roman"/>
              </a:rPr>
              <a:t>were  </a:t>
            </a:r>
            <a:r>
              <a:rPr sz="2000" i="1" spc="-114" dirty="0">
                <a:latin typeface="Times New Roman"/>
                <a:cs typeface="Times New Roman"/>
              </a:rPr>
              <a:t>given </a:t>
            </a:r>
            <a:r>
              <a:rPr sz="2000" i="1" spc="-120" dirty="0">
                <a:latin typeface="Times New Roman"/>
                <a:cs typeface="Times New Roman"/>
              </a:rPr>
              <a:t>8 </a:t>
            </a:r>
            <a:r>
              <a:rPr sz="2000" i="1" spc="-110" dirty="0">
                <a:latin typeface="Times New Roman"/>
                <a:cs typeface="Times New Roman"/>
              </a:rPr>
              <a:t>months </a:t>
            </a:r>
            <a:r>
              <a:rPr sz="2000" i="1" spc="-60" dirty="0">
                <a:latin typeface="Times New Roman"/>
                <a:cs typeface="Times New Roman"/>
              </a:rPr>
              <a:t>to </a:t>
            </a:r>
            <a:r>
              <a:rPr sz="2000" i="1" spc="-130" dirty="0">
                <a:latin typeface="Times New Roman"/>
                <a:cs typeface="Times New Roman"/>
              </a:rPr>
              <a:t>discuss </a:t>
            </a:r>
            <a:r>
              <a:rPr sz="2000" i="1" spc="-85" dirty="0">
                <a:latin typeface="Times New Roman"/>
                <a:cs typeface="Times New Roman"/>
              </a:rPr>
              <a:t>the </a:t>
            </a:r>
            <a:r>
              <a:rPr sz="2000" i="1" spc="-50" dirty="0">
                <a:latin typeface="Times New Roman"/>
                <a:cs typeface="Times New Roman"/>
              </a:rPr>
              <a:t>Draft </a:t>
            </a:r>
            <a:r>
              <a:rPr sz="2000" i="1" spc="5" dirty="0">
                <a:latin typeface="Times New Roman"/>
                <a:cs typeface="Times New Roman"/>
              </a:rPr>
              <a:t>&amp; </a:t>
            </a:r>
            <a:r>
              <a:rPr sz="2000" i="1" spc="-170" dirty="0">
                <a:latin typeface="Times New Roman"/>
                <a:cs typeface="Times New Roman"/>
              </a:rPr>
              <a:t>propose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25" dirty="0">
                <a:latin typeface="Times New Roman"/>
                <a:cs typeface="Times New Roman"/>
              </a:rPr>
              <a:t>amendments.</a:t>
            </a:r>
            <a:endParaRPr sz="200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500"/>
              <a:buFont typeface="Wingdings"/>
              <a:buChar char=""/>
              <a:tabLst>
                <a:tab pos="341630" algn="l"/>
                <a:tab pos="342265" algn="l"/>
              </a:tabLst>
            </a:pPr>
            <a:r>
              <a:rPr sz="2000" i="1" spc="-145" dirty="0">
                <a:latin typeface="Times New Roman"/>
                <a:cs typeface="Times New Roman"/>
              </a:rPr>
              <a:t>The </a:t>
            </a:r>
            <a:r>
              <a:rPr sz="2000" i="1" spc="-50" dirty="0">
                <a:latin typeface="Times New Roman"/>
                <a:cs typeface="Times New Roman"/>
              </a:rPr>
              <a:t>Draft </a:t>
            </a:r>
            <a:r>
              <a:rPr sz="2000" i="1" spc="-75" dirty="0">
                <a:latin typeface="Times New Roman"/>
                <a:cs typeface="Times New Roman"/>
              </a:rPr>
              <a:t>constitution </a:t>
            </a:r>
            <a:r>
              <a:rPr sz="2000" i="1" spc="-90" dirty="0">
                <a:latin typeface="Times New Roman"/>
                <a:cs typeface="Times New Roman"/>
              </a:rPr>
              <a:t>was </a:t>
            </a:r>
            <a:r>
              <a:rPr sz="2000" i="1" spc="-155" dirty="0">
                <a:latin typeface="Times New Roman"/>
                <a:cs typeface="Times New Roman"/>
              </a:rPr>
              <a:t>considered </a:t>
            </a:r>
            <a:r>
              <a:rPr sz="2000" i="1" spc="-100" dirty="0">
                <a:latin typeface="Times New Roman"/>
                <a:cs typeface="Times New Roman"/>
              </a:rPr>
              <a:t>for </a:t>
            </a:r>
            <a:r>
              <a:rPr sz="2000" i="1" spc="-125" dirty="0">
                <a:latin typeface="Times New Roman"/>
                <a:cs typeface="Times New Roman"/>
              </a:rPr>
              <a:t>114</a:t>
            </a:r>
            <a:r>
              <a:rPr sz="2000" i="1" spc="45" dirty="0">
                <a:latin typeface="Times New Roman"/>
                <a:cs typeface="Times New Roman"/>
              </a:rPr>
              <a:t> </a:t>
            </a:r>
            <a:r>
              <a:rPr sz="2000" i="1" spc="-114" dirty="0"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  <a:p>
            <a:pPr marL="287020" marR="5715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500"/>
              <a:buFont typeface="Wingdings"/>
              <a:buChar char=""/>
              <a:tabLst>
                <a:tab pos="342900" algn="l"/>
                <a:tab pos="343535" algn="l"/>
              </a:tabLst>
            </a:pPr>
            <a:r>
              <a:rPr dirty="0"/>
              <a:t>	</a:t>
            </a:r>
            <a:r>
              <a:rPr sz="2000" i="1" spc="-155" dirty="0">
                <a:latin typeface="Times New Roman"/>
                <a:cs typeface="Times New Roman"/>
              </a:rPr>
              <a:t>The </a:t>
            </a:r>
            <a:r>
              <a:rPr sz="2000" i="1" spc="-45" dirty="0">
                <a:latin typeface="Times New Roman"/>
                <a:cs typeface="Times New Roman"/>
              </a:rPr>
              <a:t>New </a:t>
            </a:r>
            <a:r>
              <a:rPr sz="2000" i="1" spc="-85" dirty="0">
                <a:latin typeface="Times New Roman"/>
                <a:cs typeface="Times New Roman"/>
              </a:rPr>
              <a:t>Constitution </a:t>
            </a:r>
            <a:r>
              <a:rPr sz="2000" i="1" spc="-55" dirty="0">
                <a:latin typeface="Times New Roman"/>
                <a:cs typeface="Times New Roman"/>
              </a:rPr>
              <a:t>of </a:t>
            </a:r>
            <a:r>
              <a:rPr sz="2000" i="1" spc="-70" dirty="0">
                <a:latin typeface="Times New Roman"/>
                <a:cs typeface="Times New Roman"/>
              </a:rPr>
              <a:t>India </a:t>
            </a:r>
            <a:r>
              <a:rPr sz="2000" i="1" spc="-95" dirty="0">
                <a:latin typeface="Times New Roman"/>
                <a:cs typeface="Times New Roman"/>
              </a:rPr>
              <a:t>was </a:t>
            </a:r>
            <a:r>
              <a:rPr sz="2000" i="1" spc="-125" dirty="0">
                <a:latin typeface="Times New Roman"/>
                <a:cs typeface="Times New Roman"/>
              </a:rPr>
              <a:t>adopted </a:t>
            </a:r>
            <a:r>
              <a:rPr sz="2000" i="1" spc="-130" dirty="0">
                <a:latin typeface="Times New Roman"/>
                <a:cs typeface="Times New Roman"/>
              </a:rPr>
              <a:t>by </a:t>
            </a:r>
            <a:r>
              <a:rPr sz="2000" i="1" spc="-85" dirty="0">
                <a:latin typeface="Times New Roman"/>
                <a:cs typeface="Times New Roman"/>
              </a:rPr>
              <a:t>the </a:t>
            </a:r>
            <a:r>
              <a:rPr sz="2000" i="1" spc="-80" dirty="0">
                <a:latin typeface="Times New Roman"/>
                <a:cs typeface="Times New Roman"/>
              </a:rPr>
              <a:t>constituent </a:t>
            </a:r>
            <a:r>
              <a:rPr sz="2000" i="1" spc="-150" dirty="0">
                <a:latin typeface="Times New Roman"/>
                <a:cs typeface="Times New Roman"/>
              </a:rPr>
              <a:t>assembly  </a:t>
            </a:r>
            <a:r>
              <a:rPr sz="2000" i="1" spc="-140" dirty="0">
                <a:latin typeface="Times New Roman"/>
                <a:cs typeface="Times New Roman"/>
              </a:rPr>
              <a:t>on </a:t>
            </a:r>
            <a:r>
              <a:rPr sz="2000" i="1" spc="-65" dirty="0">
                <a:latin typeface="Times New Roman"/>
                <a:cs typeface="Times New Roman"/>
              </a:rPr>
              <a:t>26</a:t>
            </a:r>
            <a:r>
              <a:rPr sz="1950" i="1" spc="-97" baseline="25641" dirty="0">
                <a:latin typeface="Times New Roman"/>
                <a:cs typeface="Times New Roman"/>
              </a:rPr>
              <a:t>th </a:t>
            </a:r>
            <a:r>
              <a:rPr sz="2000" i="1" spc="-50" dirty="0">
                <a:latin typeface="Times New Roman"/>
                <a:cs typeface="Times New Roman"/>
              </a:rPr>
              <a:t>Nov </a:t>
            </a:r>
            <a:r>
              <a:rPr sz="2000" i="1" spc="-130" dirty="0">
                <a:latin typeface="Times New Roman"/>
                <a:cs typeface="Times New Roman"/>
              </a:rPr>
              <a:t>1949 </a:t>
            </a:r>
            <a:r>
              <a:rPr sz="2000" i="1" spc="5" dirty="0">
                <a:latin typeface="Times New Roman"/>
                <a:cs typeface="Times New Roman"/>
              </a:rPr>
              <a:t>&amp; </a:t>
            </a:r>
            <a:r>
              <a:rPr sz="2000" i="1" spc="-140" dirty="0">
                <a:latin typeface="Times New Roman"/>
                <a:cs typeface="Times New Roman"/>
              </a:rPr>
              <a:t>signed </a:t>
            </a:r>
            <a:r>
              <a:rPr sz="2000" i="1" spc="-125" dirty="0">
                <a:latin typeface="Times New Roman"/>
                <a:cs typeface="Times New Roman"/>
              </a:rPr>
              <a:t>by </a:t>
            </a:r>
            <a:r>
              <a:rPr sz="2000" i="1" spc="-85" dirty="0">
                <a:latin typeface="Times New Roman"/>
                <a:cs typeface="Times New Roman"/>
              </a:rPr>
              <a:t>the </a:t>
            </a:r>
            <a:r>
              <a:rPr sz="2000" i="1" spc="-125" dirty="0">
                <a:latin typeface="Times New Roman"/>
                <a:cs typeface="Times New Roman"/>
              </a:rPr>
              <a:t>President </a:t>
            </a:r>
            <a:r>
              <a:rPr sz="2000" i="1" spc="-95" dirty="0">
                <a:latin typeface="Times New Roman"/>
                <a:cs typeface="Times New Roman"/>
              </a:rPr>
              <a:t>Dr. </a:t>
            </a:r>
            <a:r>
              <a:rPr sz="2000" i="1" spc="-135" dirty="0">
                <a:latin typeface="Times New Roman"/>
                <a:cs typeface="Times New Roman"/>
              </a:rPr>
              <a:t>Rajendra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i="1" spc="-145" dirty="0">
                <a:latin typeface="Times New Roman"/>
                <a:cs typeface="Times New Roman"/>
              </a:rPr>
              <a:t>Prasad.</a:t>
            </a:r>
            <a:endParaRPr sz="20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500"/>
              <a:buFont typeface="Wingdings"/>
              <a:buChar char=""/>
              <a:tabLst>
                <a:tab pos="342900" algn="l"/>
                <a:tab pos="343535" algn="l"/>
              </a:tabLst>
            </a:pPr>
            <a:r>
              <a:rPr sz="2000" i="1" spc="-175" dirty="0">
                <a:latin typeface="Times New Roman"/>
                <a:cs typeface="Times New Roman"/>
              </a:rPr>
              <a:t>Some </a:t>
            </a:r>
            <a:r>
              <a:rPr sz="2000" i="1" spc="-60" dirty="0">
                <a:latin typeface="Times New Roman"/>
                <a:cs typeface="Times New Roman"/>
              </a:rPr>
              <a:t>of </a:t>
            </a:r>
            <a:r>
              <a:rPr sz="2000" i="1" spc="-95" dirty="0">
                <a:latin typeface="Times New Roman"/>
                <a:cs typeface="Times New Roman"/>
              </a:rPr>
              <a:t>new </a:t>
            </a:r>
            <a:r>
              <a:rPr sz="2000" i="1" spc="-125" dirty="0">
                <a:latin typeface="Times New Roman"/>
                <a:cs typeface="Times New Roman"/>
              </a:rPr>
              <a:t>provisions </a:t>
            </a:r>
            <a:r>
              <a:rPr sz="2000" i="1" spc="-60" dirty="0">
                <a:latin typeface="Times New Roman"/>
                <a:cs typeface="Times New Roman"/>
              </a:rPr>
              <a:t>of </a:t>
            </a:r>
            <a:r>
              <a:rPr sz="2000" i="1" spc="-75" dirty="0">
                <a:latin typeface="Times New Roman"/>
                <a:cs typeface="Times New Roman"/>
              </a:rPr>
              <a:t>constitution, </a:t>
            </a:r>
            <a:r>
              <a:rPr sz="2000" i="1" spc="-145" dirty="0">
                <a:latin typeface="Times New Roman"/>
                <a:cs typeface="Times New Roman"/>
              </a:rPr>
              <a:t>where </a:t>
            </a:r>
            <a:r>
              <a:rPr sz="2000" i="1" spc="-200" dirty="0">
                <a:latin typeface="Times New Roman"/>
                <a:cs typeface="Times New Roman"/>
              </a:rPr>
              <a:t>came </a:t>
            </a:r>
            <a:r>
              <a:rPr sz="2000" i="1" spc="-70" dirty="0">
                <a:latin typeface="Times New Roman"/>
                <a:cs typeface="Times New Roman"/>
              </a:rPr>
              <a:t>into </a:t>
            </a:r>
            <a:r>
              <a:rPr sz="2000" i="1" spc="-150" dirty="0">
                <a:latin typeface="Times New Roman"/>
                <a:cs typeface="Times New Roman"/>
              </a:rPr>
              <a:t>force </a:t>
            </a:r>
            <a:r>
              <a:rPr sz="2000" i="1" spc="-140" dirty="0">
                <a:latin typeface="Times New Roman"/>
                <a:cs typeface="Times New Roman"/>
              </a:rPr>
              <a:t>on </a:t>
            </a:r>
            <a:r>
              <a:rPr sz="2000" i="1" spc="-65" dirty="0">
                <a:latin typeface="Times New Roman"/>
                <a:cs typeface="Times New Roman"/>
              </a:rPr>
              <a:t>26</a:t>
            </a:r>
            <a:r>
              <a:rPr sz="1950" i="1" spc="-97" baseline="25641" dirty="0">
                <a:latin typeface="Times New Roman"/>
                <a:cs typeface="Times New Roman"/>
              </a:rPr>
              <a:t>th</a:t>
            </a:r>
            <a:r>
              <a:rPr sz="1950" i="1" spc="-7" baseline="25641" dirty="0">
                <a:latin typeface="Times New Roman"/>
                <a:cs typeface="Times New Roman"/>
              </a:rPr>
              <a:t> </a:t>
            </a:r>
            <a:r>
              <a:rPr sz="2000" i="1" spc="-114" dirty="0">
                <a:latin typeface="Times New Roman"/>
                <a:cs typeface="Times New Roman"/>
              </a:rPr>
              <a:t>Jan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000" i="1" spc="-130" dirty="0">
                <a:latin typeface="Times New Roman"/>
                <a:cs typeface="Times New Roman"/>
              </a:rPr>
              <a:t>1950 </a:t>
            </a:r>
            <a:r>
              <a:rPr sz="2000" i="1" spc="5" dirty="0">
                <a:latin typeface="Times New Roman"/>
                <a:cs typeface="Times New Roman"/>
              </a:rPr>
              <a:t>&amp; </a:t>
            </a:r>
            <a:r>
              <a:rPr sz="2000" i="1" spc="-70" dirty="0">
                <a:latin typeface="Times New Roman"/>
                <a:cs typeface="Times New Roman"/>
              </a:rPr>
              <a:t>this </a:t>
            </a:r>
            <a:r>
              <a:rPr sz="2000" i="1" spc="-95" dirty="0">
                <a:latin typeface="Times New Roman"/>
                <a:cs typeface="Times New Roman"/>
              </a:rPr>
              <a:t>was </a:t>
            </a:r>
            <a:r>
              <a:rPr sz="2000" i="1" spc="-85" dirty="0">
                <a:latin typeface="Times New Roman"/>
                <a:cs typeface="Times New Roman"/>
              </a:rPr>
              <a:t>the </a:t>
            </a:r>
            <a:r>
              <a:rPr sz="2000" i="1" spc="-105" dirty="0">
                <a:latin typeface="Times New Roman"/>
                <a:cs typeface="Times New Roman"/>
              </a:rPr>
              <a:t>date </a:t>
            </a:r>
            <a:r>
              <a:rPr sz="2000" i="1" spc="-140" dirty="0">
                <a:latin typeface="Times New Roman"/>
                <a:cs typeface="Times New Roman"/>
              </a:rPr>
              <a:t>on </a:t>
            </a:r>
            <a:r>
              <a:rPr sz="2000" i="1" spc="-105" dirty="0">
                <a:latin typeface="Times New Roman"/>
                <a:cs typeface="Times New Roman"/>
              </a:rPr>
              <a:t>which </a:t>
            </a:r>
            <a:r>
              <a:rPr sz="2000" i="1" spc="-75" dirty="0">
                <a:latin typeface="Times New Roman"/>
                <a:cs typeface="Times New Roman"/>
              </a:rPr>
              <a:t>constitution </a:t>
            </a:r>
            <a:r>
              <a:rPr sz="2000" i="1" spc="-95" dirty="0">
                <a:latin typeface="Times New Roman"/>
                <a:cs typeface="Times New Roman"/>
              </a:rPr>
              <a:t>was</a:t>
            </a:r>
            <a:r>
              <a:rPr sz="2000" i="1" spc="75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commenced.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1756" y="6616877"/>
            <a:ext cx="1727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z="1100" i="1" spc="-65" dirty="0">
                <a:solidFill>
                  <a:srgbClr val="B03E9A"/>
                </a:solidFill>
                <a:latin typeface="Times New Roman"/>
                <a:cs typeface="Times New Roman"/>
              </a:rPr>
              <a:t>15</a:t>
            </a:fld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9" y="315468"/>
            <a:ext cx="7589520" cy="1458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4467" y="718819"/>
            <a:ext cx="3189223" cy="35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87727"/>
            <a:ext cx="6979284" cy="42938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36195" indent="-274320">
              <a:lnSpc>
                <a:spcPts val="2810"/>
              </a:lnSpc>
              <a:spcBef>
                <a:spcPts val="455"/>
              </a:spcBef>
              <a:buClr>
                <a:srgbClr val="B03E9A"/>
              </a:buClr>
              <a:buSzPct val="73076"/>
              <a:buFont typeface="Wingdings"/>
              <a:buChar char=""/>
              <a:tabLst>
                <a:tab pos="287020" algn="l"/>
              </a:tabLst>
            </a:pPr>
            <a:r>
              <a:rPr sz="2600" i="1" spc="-190" dirty="0">
                <a:latin typeface="Times New Roman"/>
                <a:cs typeface="Times New Roman"/>
              </a:rPr>
              <a:t>The </a:t>
            </a:r>
            <a:r>
              <a:rPr sz="2600" i="1" spc="-90" dirty="0">
                <a:latin typeface="Times New Roman"/>
                <a:cs typeface="Times New Roman"/>
              </a:rPr>
              <a:t>Indian </a:t>
            </a:r>
            <a:r>
              <a:rPr sz="2600" i="1" spc="-110" dirty="0">
                <a:latin typeface="Times New Roman"/>
                <a:cs typeface="Times New Roman"/>
              </a:rPr>
              <a:t>Constitution </a:t>
            </a:r>
            <a:r>
              <a:rPr sz="2600" i="1" spc="-140" dirty="0">
                <a:latin typeface="Times New Roman"/>
                <a:cs typeface="Times New Roman"/>
              </a:rPr>
              <a:t>is </a:t>
            </a:r>
            <a:r>
              <a:rPr sz="2600" i="1" spc="-130" dirty="0">
                <a:latin typeface="Times New Roman"/>
                <a:cs typeface="Times New Roman"/>
              </a:rPr>
              <a:t>criticized </a:t>
            </a:r>
            <a:r>
              <a:rPr sz="2600" i="1" spc="-75" dirty="0">
                <a:latin typeface="Times New Roman"/>
                <a:cs typeface="Times New Roman"/>
              </a:rPr>
              <a:t>to </a:t>
            </a:r>
            <a:r>
              <a:rPr sz="2600" i="1" spc="-240" dirty="0">
                <a:latin typeface="Times New Roman"/>
                <a:cs typeface="Times New Roman"/>
              </a:rPr>
              <a:t>be </a:t>
            </a:r>
            <a:r>
              <a:rPr sz="2600" i="1" spc="-200" dirty="0">
                <a:latin typeface="Times New Roman"/>
                <a:cs typeface="Times New Roman"/>
              </a:rPr>
              <a:t>borrowed </a:t>
            </a:r>
            <a:r>
              <a:rPr sz="2600" i="1" spc="-165" dirty="0">
                <a:latin typeface="Times New Roman"/>
                <a:cs typeface="Times New Roman"/>
              </a:rPr>
              <a:t>from  </a:t>
            </a:r>
            <a:r>
              <a:rPr sz="2600" i="1" spc="-110" dirty="0">
                <a:latin typeface="Times New Roman"/>
                <a:cs typeface="Times New Roman"/>
              </a:rPr>
              <a:t>the </a:t>
            </a:r>
            <a:r>
              <a:rPr sz="2600" i="1" spc="-195" dirty="0">
                <a:latin typeface="Times New Roman"/>
                <a:cs typeface="Times New Roman"/>
              </a:rPr>
              <a:t>number </a:t>
            </a:r>
            <a:r>
              <a:rPr sz="2600" i="1" spc="-75" dirty="0">
                <a:latin typeface="Times New Roman"/>
                <a:cs typeface="Times New Roman"/>
              </a:rPr>
              <a:t>of </a:t>
            </a:r>
            <a:r>
              <a:rPr sz="2600" i="1" spc="-165" dirty="0">
                <a:latin typeface="Times New Roman"/>
                <a:cs typeface="Times New Roman"/>
              </a:rPr>
              <a:t>other</a:t>
            </a:r>
            <a:r>
              <a:rPr sz="2600" i="1" spc="7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constitutions.</a:t>
            </a:r>
            <a:endParaRPr sz="2600">
              <a:latin typeface="Times New Roman"/>
              <a:cs typeface="Times New Roman"/>
            </a:endParaRPr>
          </a:p>
          <a:p>
            <a:pPr marL="287020" marR="170815" indent="-274320">
              <a:lnSpc>
                <a:spcPts val="2810"/>
              </a:lnSpc>
              <a:spcBef>
                <a:spcPts val="595"/>
              </a:spcBef>
              <a:buClr>
                <a:srgbClr val="B03E9A"/>
              </a:buClr>
              <a:buSzPct val="73076"/>
              <a:buFont typeface="Wingdings"/>
              <a:buChar char=""/>
              <a:tabLst>
                <a:tab pos="28702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But </a:t>
            </a:r>
            <a:r>
              <a:rPr sz="2600" i="1" spc="5" dirty="0">
                <a:latin typeface="Times New Roman"/>
                <a:cs typeface="Times New Roman"/>
              </a:rPr>
              <a:t>it </a:t>
            </a:r>
            <a:r>
              <a:rPr sz="2600" i="1" spc="-160" dirty="0">
                <a:latin typeface="Times New Roman"/>
                <a:cs typeface="Times New Roman"/>
              </a:rPr>
              <a:t>doesn’t </a:t>
            </a:r>
            <a:r>
              <a:rPr sz="2600" i="1" spc="-215" dirty="0">
                <a:latin typeface="Times New Roman"/>
                <a:cs typeface="Times New Roman"/>
              </a:rPr>
              <a:t>mean </a:t>
            </a:r>
            <a:r>
              <a:rPr sz="2600" i="1" spc="-40" dirty="0">
                <a:latin typeface="Times New Roman"/>
                <a:cs typeface="Times New Roman"/>
              </a:rPr>
              <a:t>that </a:t>
            </a:r>
            <a:r>
              <a:rPr sz="2600" i="1" spc="-135" dirty="0">
                <a:latin typeface="Times New Roman"/>
                <a:cs typeface="Times New Roman"/>
              </a:rPr>
              <a:t>all </a:t>
            </a:r>
            <a:r>
              <a:rPr sz="2600" i="1" spc="-110" dirty="0">
                <a:latin typeface="Times New Roman"/>
                <a:cs typeface="Times New Roman"/>
              </a:rPr>
              <a:t>the </a:t>
            </a:r>
            <a:r>
              <a:rPr sz="2600" i="1" spc="-160" dirty="0">
                <a:latin typeface="Times New Roman"/>
                <a:cs typeface="Times New Roman"/>
              </a:rPr>
              <a:t>provisions </a:t>
            </a:r>
            <a:r>
              <a:rPr sz="2600" i="1" spc="-240" dirty="0">
                <a:latin typeface="Times New Roman"/>
                <a:cs typeface="Times New Roman"/>
              </a:rPr>
              <a:t>are </a:t>
            </a:r>
            <a:r>
              <a:rPr sz="2600" i="1" spc="-200" dirty="0">
                <a:latin typeface="Times New Roman"/>
                <a:cs typeface="Times New Roman"/>
              </a:rPr>
              <a:t>borrowed  </a:t>
            </a:r>
            <a:r>
              <a:rPr sz="2600" i="1" spc="-155" dirty="0">
                <a:latin typeface="Times New Roman"/>
                <a:cs typeface="Times New Roman"/>
              </a:rPr>
              <a:t>and</a:t>
            </a:r>
            <a:r>
              <a:rPr sz="2600" i="1" spc="-85" dirty="0">
                <a:latin typeface="Times New Roman"/>
                <a:cs typeface="Times New Roman"/>
              </a:rPr>
              <a:t> </a:t>
            </a:r>
            <a:r>
              <a:rPr sz="2600" i="1" spc="-100" dirty="0">
                <a:latin typeface="Times New Roman"/>
                <a:cs typeface="Times New Roman"/>
              </a:rPr>
              <a:t>implemented……</a:t>
            </a:r>
            <a:endParaRPr sz="2600">
              <a:latin typeface="Times New Roman"/>
              <a:cs typeface="Times New Roman"/>
            </a:endParaRPr>
          </a:p>
          <a:p>
            <a:pPr marL="287020" marR="393700" indent="-274320">
              <a:lnSpc>
                <a:spcPts val="281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Wingdings"/>
              <a:buChar char=""/>
              <a:tabLst>
                <a:tab pos="287020" algn="l"/>
              </a:tabLst>
            </a:pPr>
            <a:r>
              <a:rPr sz="2600" i="1" spc="114" dirty="0">
                <a:latin typeface="Times New Roman"/>
                <a:cs typeface="Times New Roman"/>
              </a:rPr>
              <a:t>It </a:t>
            </a:r>
            <a:r>
              <a:rPr sz="2600" i="1" spc="-180" dirty="0">
                <a:latin typeface="Times New Roman"/>
                <a:cs typeface="Times New Roman"/>
              </a:rPr>
              <a:t>has </a:t>
            </a:r>
            <a:r>
              <a:rPr sz="2600" i="1" spc="-225" dirty="0">
                <a:latin typeface="Times New Roman"/>
                <a:cs typeface="Times New Roman"/>
              </a:rPr>
              <a:t>gone </a:t>
            </a:r>
            <a:r>
              <a:rPr sz="2600" i="1" spc="-155" dirty="0">
                <a:latin typeface="Times New Roman"/>
                <a:cs typeface="Times New Roman"/>
              </a:rPr>
              <a:t>through </a:t>
            </a:r>
            <a:r>
              <a:rPr sz="2600" i="1" spc="-210" dirty="0">
                <a:latin typeface="Times New Roman"/>
                <a:cs typeface="Times New Roman"/>
              </a:rPr>
              <a:t>a </a:t>
            </a:r>
            <a:r>
              <a:rPr sz="2600" i="1" spc="-175" dirty="0">
                <a:latin typeface="Times New Roman"/>
                <a:cs typeface="Times New Roman"/>
              </a:rPr>
              <a:t>great </a:t>
            </a:r>
            <a:r>
              <a:rPr sz="2600" i="1" spc="-140" dirty="0">
                <a:latin typeface="Times New Roman"/>
                <a:cs typeface="Times New Roman"/>
              </a:rPr>
              <a:t>amount </a:t>
            </a:r>
            <a:r>
              <a:rPr sz="2600" i="1" spc="-75" dirty="0">
                <a:latin typeface="Times New Roman"/>
                <a:cs typeface="Times New Roman"/>
              </a:rPr>
              <a:t>of </a:t>
            </a:r>
            <a:r>
              <a:rPr sz="2600" i="1" spc="-229" dirty="0">
                <a:latin typeface="Times New Roman"/>
                <a:cs typeface="Times New Roman"/>
              </a:rPr>
              <a:t>research </a:t>
            </a:r>
            <a:r>
              <a:rPr sz="2600" i="1" spc="-185" dirty="0">
                <a:latin typeface="Times New Roman"/>
                <a:cs typeface="Times New Roman"/>
              </a:rPr>
              <a:t>on </a:t>
            </a:r>
            <a:r>
              <a:rPr sz="2600" i="1" spc="-155" dirty="0">
                <a:latin typeface="Times New Roman"/>
                <a:cs typeface="Times New Roman"/>
              </a:rPr>
              <a:t>and  </a:t>
            </a:r>
            <a:r>
              <a:rPr sz="2600" i="1" spc="-190" dirty="0">
                <a:latin typeface="Times New Roman"/>
                <a:cs typeface="Times New Roman"/>
              </a:rPr>
              <a:t>above </a:t>
            </a:r>
            <a:r>
              <a:rPr sz="2600" i="1" spc="-110" dirty="0">
                <a:latin typeface="Times New Roman"/>
                <a:cs typeface="Times New Roman"/>
              </a:rPr>
              <a:t>the </a:t>
            </a:r>
            <a:r>
              <a:rPr sz="2600" i="1" spc="-180" dirty="0">
                <a:latin typeface="Times New Roman"/>
                <a:cs typeface="Times New Roman"/>
              </a:rPr>
              <a:t>borrowings </a:t>
            </a:r>
            <a:r>
              <a:rPr sz="2600" i="1" spc="-165" dirty="0">
                <a:latin typeface="Times New Roman"/>
                <a:cs typeface="Times New Roman"/>
              </a:rPr>
              <a:t>from </a:t>
            </a:r>
            <a:r>
              <a:rPr sz="2600" i="1" spc="-110" dirty="0">
                <a:latin typeface="Times New Roman"/>
                <a:cs typeface="Times New Roman"/>
              </a:rPr>
              <a:t>the </a:t>
            </a:r>
            <a:r>
              <a:rPr sz="2600" i="1" spc="-165" dirty="0">
                <a:latin typeface="Times New Roman"/>
                <a:cs typeface="Times New Roman"/>
              </a:rPr>
              <a:t>other </a:t>
            </a:r>
            <a:r>
              <a:rPr sz="2600" i="1" spc="-105" dirty="0">
                <a:latin typeface="Times New Roman"/>
                <a:cs typeface="Times New Roman"/>
              </a:rPr>
              <a:t>constitutions, </a:t>
            </a:r>
            <a:r>
              <a:rPr sz="2600" i="1" spc="-75" dirty="0">
                <a:latin typeface="Times New Roman"/>
                <a:cs typeface="Times New Roman"/>
              </a:rPr>
              <a:t>to  </a:t>
            </a:r>
            <a:r>
              <a:rPr sz="2600" i="1" spc="-190" dirty="0">
                <a:latin typeface="Times New Roman"/>
                <a:cs typeface="Times New Roman"/>
              </a:rPr>
              <a:t>make </a:t>
            </a:r>
            <a:r>
              <a:rPr sz="2600" i="1" spc="-110" dirty="0">
                <a:latin typeface="Times New Roman"/>
                <a:cs typeface="Times New Roman"/>
              </a:rPr>
              <a:t>the </a:t>
            </a:r>
            <a:r>
              <a:rPr sz="2600" i="1" spc="-160" dirty="0">
                <a:latin typeface="Times New Roman"/>
                <a:cs typeface="Times New Roman"/>
              </a:rPr>
              <a:t>present </a:t>
            </a:r>
            <a:r>
              <a:rPr sz="2600" i="1" spc="-95" dirty="0">
                <a:latin typeface="Times New Roman"/>
                <a:cs typeface="Times New Roman"/>
              </a:rPr>
              <a:t>Indian</a:t>
            </a:r>
            <a:r>
              <a:rPr sz="2600" i="1" spc="185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constitution.</a:t>
            </a:r>
            <a:endParaRPr sz="2600">
              <a:latin typeface="Times New Roman"/>
              <a:cs typeface="Times New Roman"/>
            </a:endParaRPr>
          </a:p>
          <a:p>
            <a:pPr marL="287020" marR="405130" indent="-274320">
              <a:lnSpc>
                <a:spcPts val="2810"/>
              </a:lnSpc>
              <a:spcBef>
                <a:spcPts val="595"/>
              </a:spcBef>
              <a:buClr>
                <a:srgbClr val="B03E9A"/>
              </a:buClr>
              <a:buSzPct val="73076"/>
              <a:buFont typeface="Wingdings"/>
              <a:buChar char=""/>
              <a:tabLst>
                <a:tab pos="287020" algn="l"/>
                <a:tab pos="4890135" algn="l"/>
              </a:tabLst>
            </a:pPr>
            <a:r>
              <a:rPr sz="2600" i="1" spc="-204" dirty="0">
                <a:latin typeface="Times New Roman"/>
                <a:cs typeface="Times New Roman"/>
              </a:rPr>
              <a:t>These </a:t>
            </a:r>
            <a:r>
              <a:rPr sz="2600" i="1" spc="-155" dirty="0">
                <a:latin typeface="Times New Roman"/>
                <a:cs typeface="Times New Roman"/>
              </a:rPr>
              <a:t>valuable </a:t>
            </a:r>
            <a:r>
              <a:rPr sz="2600" i="1" spc="-90" dirty="0">
                <a:latin typeface="Times New Roman"/>
                <a:cs typeface="Times New Roman"/>
              </a:rPr>
              <a:t>inputs </a:t>
            </a:r>
            <a:r>
              <a:rPr sz="2600" i="1" spc="-240" dirty="0">
                <a:latin typeface="Times New Roman"/>
                <a:cs typeface="Times New Roman"/>
              </a:rPr>
              <a:t>are </a:t>
            </a:r>
            <a:r>
              <a:rPr sz="2600" i="1" spc="-185" dirty="0">
                <a:latin typeface="Times New Roman"/>
                <a:cs typeface="Times New Roman"/>
              </a:rPr>
              <a:t>largely </a:t>
            </a:r>
            <a:r>
              <a:rPr sz="2600" i="1" spc="-140" dirty="0">
                <a:latin typeface="Times New Roman"/>
                <a:cs typeface="Times New Roman"/>
              </a:rPr>
              <a:t>influenced </a:t>
            </a:r>
            <a:r>
              <a:rPr sz="2600" i="1" spc="-160" dirty="0">
                <a:latin typeface="Times New Roman"/>
                <a:cs typeface="Times New Roman"/>
              </a:rPr>
              <a:t>by </a:t>
            </a:r>
            <a:r>
              <a:rPr sz="2600" i="1" spc="-135" dirty="0">
                <a:latin typeface="Times New Roman"/>
                <a:cs typeface="Times New Roman"/>
              </a:rPr>
              <a:t>factors  </a:t>
            </a:r>
            <a:r>
              <a:rPr sz="2600" i="1" spc="-110" dirty="0">
                <a:latin typeface="Times New Roman"/>
                <a:cs typeface="Times New Roman"/>
              </a:rPr>
              <a:t>like, </a:t>
            </a:r>
            <a:r>
              <a:rPr sz="2600" i="1" spc="-160" dirty="0">
                <a:latin typeface="Times New Roman"/>
                <a:cs typeface="Times New Roman"/>
              </a:rPr>
              <a:t>Social, </a:t>
            </a:r>
            <a:r>
              <a:rPr sz="2600" i="1" spc="-190" dirty="0">
                <a:latin typeface="Times New Roman"/>
                <a:cs typeface="Times New Roman"/>
              </a:rPr>
              <a:t>Economic</a:t>
            </a:r>
            <a:r>
              <a:rPr sz="2600" i="1" spc="5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&amp;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10" dirty="0">
                <a:latin typeface="Times New Roman"/>
                <a:cs typeface="Times New Roman"/>
              </a:rPr>
              <a:t>Geographical	</a:t>
            </a:r>
            <a:r>
              <a:rPr sz="2600" i="1" spc="-40" dirty="0">
                <a:latin typeface="Times New Roman"/>
                <a:cs typeface="Times New Roman"/>
              </a:rPr>
              <a:t>factors……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2810"/>
              </a:lnSpc>
              <a:spcBef>
                <a:spcPts val="595"/>
              </a:spcBef>
              <a:buClr>
                <a:srgbClr val="B03E9A"/>
              </a:buClr>
              <a:buSzPct val="73076"/>
              <a:buFont typeface="Wingdings"/>
              <a:buChar char=""/>
              <a:tabLst>
                <a:tab pos="360045" algn="l"/>
                <a:tab pos="360680" algn="l"/>
              </a:tabLst>
            </a:pPr>
            <a:r>
              <a:rPr dirty="0"/>
              <a:t>	</a:t>
            </a:r>
            <a:r>
              <a:rPr sz="2600" i="1" spc="-80" dirty="0">
                <a:latin typeface="Times New Roman"/>
                <a:cs typeface="Times New Roman"/>
              </a:rPr>
              <a:t>And </a:t>
            </a:r>
            <a:r>
              <a:rPr sz="2600" i="1" spc="-190" dirty="0">
                <a:latin typeface="Times New Roman"/>
                <a:cs typeface="Times New Roman"/>
              </a:rPr>
              <a:t>hence, </a:t>
            </a:r>
            <a:r>
              <a:rPr sz="2600" i="1" spc="-105" dirty="0">
                <a:latin typeface="Times New Roman"/>
                <a:cs typeface="Times New Roman"/>
              </a:rPr>
              <a:t>the </a:t>
            </a:r>
            <a:r>
              <a:rPr sz="2600" i="1" spc="-90" dirty="0">
                <a:latin typeface="Times New Roman"/>
                <a:cs typeface="Times New Roman"/>
              </a:rPr>
              <a:t>Indian </a:t>
            </a:r>
            <a:r>
              <a:rPr sz="2600" i="1" spc="-105" dirty="0">
                <a:latin typeface="Times New Roman"/>
                <a:cs typeface="Times New Roman"/>
              </a:rPr>
              <a:t>Constitution </a:t>
            </a:r>
            <a:r>
              <a:rPr sz="2600" i="1" spc="-250" dirty="0">
                <a:latin typeface="Times New Roman"/>
                <a:cs typeface="Times New Roman"/>
              </a:rPr>
              <a:t>came </a:t>
            </a:r>
            <a:r>
              <a:rPr sz="2600" i="1" spc="-90" dirty="0">
                <a:latin typeface="Times New Roman"/>
                <a:cs typeface="Times New Roman"/>
              </a:rPr>
              <a:t>into </a:t>
            </a:r>
            <a:r>
              <a:rPr sz="2600" i="1" spc="-185" dirty="0">
                <a:latin typeface="Times New Roman"/>
                <a:cs typeface="Times New Roman"/>
              </a:rPr>
              <a:t>force </a:t>
            </a:r>
            <a:r>
              <a:rPr sz="2600" i="1" spc="-100" dirty="0">
                <a:latin typeface="Times New Roman"/>
                <a:cs typeface="Times New Roman"/>
              </a:rPr>
              <a:t>after  </a:t>
            </a:r>
            <a:r>
              <a:rPr sz="2600" i="1" spc="-210" dirty="0">
                <a:latin typeface="Times New Roman"/>
                <a:cs typeface="Times New Roman"/>
              </a:rPr>
              <a:t>a </a:t>
            </a:r>
            <a:r>
              <a:rPr sz="2600" i="1" spc="-200" dirty="0">
                <a:latin typeface="Times New Roman"/>
                <a:cs typeface="Times New Roman"/>
              </a:rPr>
              <a:t>huge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i="1" spc="-180" dirty="0">
                <a:latin typeface="Times New Roman"/>
                <a:cs typeface="Times New Roman"/>
              </a:rPr>
              <a:t>period.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1756" y="6616877"/>
            <a:ext cx="1727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z="1100" i="1" spc="-65" dirty="0">
                <a:solidFill>
                  <a:srgbClr val="B03E9A"/>
                </a:solidFill>
                <a:latin typeface="Times New Roman"/>
                <a:cs typeface="Times New Roman"/>
              </a:rPr>
              <a:t>16</a:t>
            </a:fld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5" y="2523566"/>
            <a:ext cx="47796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65" dirty="0"/>
              <a:t>Thank</a:t>
            </a:r>
            <a:r>
              <a:rPr spc="-380" dirty="0"/>
              <a:t> </a:t>
            </a:r>
            <a:r>
              <a:rPr spc="-44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1756" y="6616877"/>
            <a:ext cx="1727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z="1100" i="1" spc="-65" dirty="0">
                <a:solidFill>
                  <a:srgbClr val="B03E9A"/>
                </a:solidFill>
                <a:latin typeface="Times New Roman"/>
                <a:cs typeface="Times New Roman"/>
              </a:rPr>
              <a:t>17</a:t>
            </a:fld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20040"/>
            <a:ext cx="7239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9170" y="673862"/>
            <a:ext cx="4698872" cy="453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2</a:t>
            </a:fld>
            <a:endParaRPr spc="-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2401" y="0"/>
            <a:ext cx="6740206" cy="24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8660" y="0"/>
            <a:ext cx="147320" cy="12700"/>
          </a:xfrm>
          <a:custGeom>
            <a:avLst/>
            <a:gdLst/>
            <a:ahLst/>
            <a:cxnLst/>
            <a:rect l="l" t="t" r="r" b="b"/>
            <a:pathLst>
              <a:path w="147320" h="12700">
                <a:moveTo>
                  <a:pt x="146939" y="0"/>
                </a:moveTo>
                <a:lnTo>
                  <a:pt x="146939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667" y="0"/>
            <a:ext cx="147320" cy="12700"/>
          </a:xfrm>
          <a:custGeom>
            <a:avLst/>
            <a:gdLst/>
            <a:ahLst/>
            <a:cxnLst/>
            <a:rect l="l" t="t" r="r" b="b"/>
            <a:pathLst>
              <a:path w="147320" h="12700">
                <a:moveTo>
                  <a:pt x="146939" y="0"/>
                </a:moveTo>
                <a:lnTo>
                  <a:pt x="146939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399" y="0"/>
            <a:ext cx="304800" cy="24765"/>
          </a:xfrm>
          <a:custGeom>
            <a:avLst/>
            <a:gdLst/>
            <a:ahLst/>
            <a:cxnLst/>
            <a:rect l="l" t="t" r="r" b="b"/>
            <a:pathLst>
              <a:path w="304800" h="24765">
                <a:moveTo>
                  <a:pt x="304466" y="0"/>
                </a:moveTo>
                <a:lnTo>
                  <a:pt x="237333" y="19113"/>
                </a:lnTo>
                <a:lnTo>
                  <a:pt x="159117" y="24638"/>
                </a:lnTo>
                <a:lnTo>
                  <a:pt x="110159" y="23135"/>
                </a:lnTo>
                <a:lnTo>
                  <a:pt x="67487" y="18621"/>
                </a:lnTo>
                <a:lnTo>
                  <a:pt x="31101" y="11082"/>
                </a:lnTo>
                <a:lnTo>
                  <a:pt x="1002" y="507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8626" y="0"/>
            <a:ext cx="394335" cy="12700"/>
          </a:xfrm>
          <a:custGeom>
            <a:avLst/>
            <a:gdLst/>
            <a:ahLst/>
            <a:cxnLst/>
            <a:rect l="l" t="t" r="r" b="b"/>
            <a:pathLst>
              <a:path w="394335" h="12700">
                <a:moveTo>
                  <a:pt x="394121" y="0"/>
                </a:moveTo>
                <a:lnTo>
                  <a:pt x="380188" y="3565"/>
                </a:lnTo>
                <a:lnTo>
                  <a:pt x="349742" y="8366"/>
                </a:lnTo>
                <a:lnTo>
                  <a:pt x="315176" y="11237"/>
                </a:lnTo>
                <a:lnTo>
                  <a:pt x="276478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4470" y="0"/>
            <a:ext cx="184150" cy="12700"/>
          </a:xfrm>
          <a:custGeom>
            <a:avLst/>
            <a:gdLst/>
            <a:ahLst/>
            <a:cxnLst/>
            <a:rect l="l" t="t" r="r" b="b"/>
            <a:pathLst>
              <a:path w="184150" h="12700">
                <a:moveTo>
                  <a:pt x="176201" y="0"/>
                </a:moveTo>
                <a:lnTo>
                  <a:pt x="183824" y="12192"/>
                </a:lnTo>
                <a:lnTo>
                  <a:pt x="8183" y="12192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4117" y="0"/>
            <a:ext cx="147320" cy="12700"/>
          </a:xfrm>
          <a:custGeom>
            <a:avLst/>
            <a:gdLst/>
            <a:ahLst/>
            <a:cxnLst/>
            <a:rect l="l" t="t" r="r" b="b"/>
            <a:pathLst>
              <a:path w="147319" h="12700">
                <a:moveTo>
                  <a:pt x="146938" y="0"/>
                </a:moveTo>
                <a:lnTo>
                  <a:pt x="146938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7172" y="0"/>
            <a:ext cx="147320" cy="12700"/>
          </a:xfrm>
          <a:custGeom>
            <a:avLst/>
            <a:gdLst/>
            <a:ahLst/>
            <a:cxnLst/>
            <a:rect l="l" t="t" r="r" b="b"/>
            <a:pathLst>
              <a:path w="147319" h="12700">
                <a:moveTo>
                  <a:pt x="146938" y="0"/>
                </a:moveTo>
                <a:lnTo>
                  <a:pt x="146938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2653" y="0"/>
            <a:ext cx="154940" cy="12700"/>
          </a:xfrm>
          <a:custGeom>
            <a:avLst/>
            <a:gdLst/>
            <a:ahLst/>
            <a:cxnLst/>
            <a:rect l="l" t="t" r="r" b="b"/>
            <a:pathLst>
              <a:path w="154940" h="12700">
                <a:moveTo>
                  <a:pt x="154859" y="0"/>
                </a:moveTo>
                <a:lnTo>
                  <a:pt x="154859" y="12192"/>
                </a:lnTo>
                <a:lnTo>
                  <a:pt x="7539" y="12192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0297" y="0"/>
            <a:ext cx="136525" cy="12700"/>
          </a:xfrm>
          <a:custGeom>
            <a:avLst/>
            <a:gdLst/>
            <a:ahLst/>
            <a:cxnLst/>
            <a:rect l="l" t="t" r="r" b="b"/>
            <a:pathLst>
              <a:path w="136525" h="12700">
                <a:moveTo>
                  <a:pt x="136499" y="0"/>
                </a:moveTo>
                <a:lnTo>
                  <a:pt x="136499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401" y="0"/>
            <a:ext cx="147320" cy="12700"/>
          </a:xfrm>
          <a:custGeom>
            <a:avLst/>
            <a:gdLst/>
            <a:ahLst/>
            <a:cxnLst/>
            <a:rect l="l" t="t" r="r" b="b"/>
            <a:pathLst>
              <a:path w="147320" h="12700">
                <a:moveTo>
                  <a:pt x="146926" y="0"/>
                </a:moveTo>
                <a:lnTo>
                  <a:pt x="146926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23910" y="0"/>
            <a:ext cx="288925" cy="24765"/>
          </a:xfrm>
          <a:custGeom>
            <a:avLst/>
            <a:gdLst/>
            <a:ahLst/>
            <a:cxnLst/>
            <a:rect l="l" t="t" r="r" b="b"/>
            <a:pathLst>
              <a:path w="288925" h="24765">
                <a:moveTo>
                  <a:pt x="288697" y="0"/>
                </a:moveTo>
                <a:lnTo>
                  <a:pt x="244981" y="13584"/>
                </a:lnTo>
                <a:lnTo>
                  <a:pt x="196907" y="21875"/>
                </a:lnTo>
                <a:lnTo>
                  <a:pt x="145239" y="24638"/>
                </a:lnTo>
                <a:lnTo>
                  <a:pt x="92988" y="21886"/>
                </a:lnTo>
                <a:lnTo>
                  <a:pt x="44438" y="13631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85257" y="0"/>
            <a:ext cx="261620" cy="24765"/>
          </a:xfrm>
          <a:custGeom>
            <a:avLst/>
            <a:gdLst/>
            <a:ahLst/>
            <a:cxnLst/>
            <a:rect l="l" t="t" r="r" b="b"/>
            <a:pathLst>
              <a:path w="261620" h="24765">
                <a:moveTo>
                  <a:pt x="261403" y="0"/>
                </a:moveTo>
                <a:lnTo>
                  <a:pt x="235714" y="10160"/>
                </a:lnTo>
                <a:lnTo>
                  <a:pt x="184837" y="21018"/>
                </a:lnTo>
                <a:lnTo>
                  <a:pt x="128828" y="24638"/>
                </a:lnTo>
                <a:lnTo>
                  <a:pt x="72911" y="20675"/>
                </a:lnTo>
                <a:lnTo>
                  <a:pt x="21134" y="8788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7042" y="0"/>
            <a:ext cx="288925" cy="24765"/>
          </a:xfrm>
          <a:custGeom>
            <a:avLst/>
            <a:gdLst/>
            <a:ahLst/>
            <a:cxnLst/>
            <a:rect l="l" t="t" r="r" b="b"/>
            <a:pathLst>
              <a:path w="288925" h="24765">
                <a:moveTo>
                  <a:pt x="288697" y="0"/>
                </a:moveTo>
                <a:lnTo>
                  <a:pt x="244981" y="13584"/>
                </a:lnTo>
                <a:lnTo>
                  <a:pt x="196907" y="21875"/>
                </a:lnTo>
                <a:lnTo>
                  <a:pt x="145239" y="24638"/>
                </a:lnTo>
                <a:lnTo>
                  <a:pt x="92988" y="21886"/>
                </a:lnTo>
                <a:lnTo>
                  <a:pt x="44438" y="13631"/>
                </a:lnTo>
                <a:lnTo>
                  <a:pt x="0" y="0"/>
                </a:lnTo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F8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5940" y="1729867"/>
            <a:ext cx="7011670" cy="12109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86385" marR="5080" indent="-274320">
              <a:lnSpc>
                <a:spcPct val="80000"/>
              </a:lnSpc>
              <a:spcBef>
                <a:spcPts val="765"/>
              </a:spcBef>
            </a:pPr>
            <a:r>
              <a:rPr sz="2800" b="1" spc="-200" dirty="0">
                <a:solidFill>
                  <a:srgbClr val="001F5F"/>
                </a:solidFill>
                <a:latin typeface="Times New Roman"/>
                <a:cs typeface="Times New Roman"/>
              </a:rPr>
              <a:t>“All </a:t>
            </a:r>
            <a:r>
              <a:rPr sz="28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constitutions </a:t>
            </a:r>
            <a:r>
              <a:rPr sz="2800" b="1" spc="-25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8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b="1" spc="-229" dirty="0">
                <a:solidFill>
                  <a:srgbClr val="001F5F"/>
                </a:solidFill>
                <a:latin typeface="Times New Roman"/>
                <a:cs typeface="Times New Roman"/>
              </a:rPr>
              <a:t>heirs </a:t>
            </a:r>
            <a:r>
              <a:rPr sz="28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past </a:t>
            </a:r>
            <a:r>
              <a:rPr sz="2800" b="1" spc="-210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28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well </a:t>
            </a:r>
            <a:r>
              <a:rPr sz="2800" b="1" spc="-210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28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800" b="1" i="1" spc="-120" dirty="0">
                <a:solidFill>
                  <a:srgbClr val="001F5F"/>
                </a:solidFill>
                <a:latin typeface="Times New Roman"/>
                <a:cs typeface="Times New Roman"/>
              </a:rPr>
              <a:t>testators </a:t>
            </a:r>
            <a:r>
              <a:rPr sz="2800" b="1" i="1" spc="-16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b="1" i="1" spc="-16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i="1" spc="-114" dirty="0">
                <a:solidFill>
                  <a:srgbClr val="001F5F"/>
                </a:solidFill>
                <a:latin typeface="Times New Roman"/>
                <a:cs typeface="Times New Roman"/>
              </a:rPr>
              <a:t>future……………”</a:t>
            </a:r>
            <a:endParaRPr sz="2800">
              <a:latin typeface="Times New Roman"/>
              <a:cs typeface="Times New Roman"/>
            </a:endParaRPr>
          </a:p>
          <a:p>
            <a:pPr marL="4585335">
              <a:lnSpc>
                <a:spcPts val="3290"/>
              </a:lnSpc>
            </a:pPr>
            <a:r>
              <a:rPr sz="28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2800" b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245" dirty="0">
                <a:solidFill>
                  <a:srgbClr val="001F5F"/>
                </a:solidFill>
                <a:latin typeface="Times New Roman"/>
                <a:cs typeface="Times New Roman"/>
              </a:rPr>
              <a:t>Jennings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3</a:t>
            </a:fld>
            <a:endParaRPr spc="-65" dirty="0"/>
          </a:p>
        </p:txBody>
      </p:sp>
      <p:sp>
        <p:nvSpPr>
          <p:cNvPr id="20" name="object 20"/>
          <p:cNvSpPr txBox="1"/>
          <p:nvPr/>
        </p:nvSpPr>
        <p:spPr>
          <a:xfrm>
            <a:off x="535940" y="3267836"/>
            <a:ext cx="7044055" cy="25927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443230" indent="-274320" algn="just">
              <a:lnSpc>
                <a:spcPts val="2300"/>
              </a:lnSpc>
              <a:spcBef>
                <a:spcPts val="660"/>
              </a:spcBef>
            </a:pPr>
            <a:r>
              <a:rPr sz="2400" i="1" spc="-200" dirty="0">
                <a:latin typeface="Times New Roman"/>
                <a:cs typeface="Times New Roman"/>
              </a:rPr>
              <a:t>On </a:t>
            </a:r>
            <a:r>
              <a:rPr sz="2400" i="1" spc="-80" dirty="0">
                <a:latin typeface="Times New Roman"/>
                <a:cs typeface="Times New Roman"/>
              </a:rPr>
              <a:t>26</a:t>
            </a:r>
            <a:r>
              <a:rPr sz="2400" i="1" spc="-120" baseline="24305" dirty="0">
                <a:latin typeface="Times New Roman"/>
                <a:cs typeface="Times New Roman"/>
              </a:rPr>
              <a:t>th </a:t>
            </a:r>
            <a:r>
              <a:rPr sz="2400" i="1" spc="-135" dirty="0">
                <a:latin typeface="Times New Roman"/>
                <a:cs typeface="Times New Roman"/>
              </a:rPr>
              <a:t>January, </a:t>
            </a:r>
            <a:r>
              <a:rPr sz="2400" i="1" spc="-130" dirty="0">
                <a:latin typeface="Times New Roman"/>
                <a:cs typeface="Times New Roman"/>
              </a:rPr>
              <a:t>1950,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50" dirty="0">
                <a:latin typeface="Times New Roman"/>
                <a:cs typeface="Times New Roman"/>
              </a:rPr>
              <a:t>present </a:t>
            </a:r>
            <a:r>
              <a:rPr sz="2400" i="1" spc="-105" dirty="0">
                <a:latin typeface="Times New Roman"/>
                <a:cs typeface="Times New Roman"/>
              </a:rPr>
              <a:t>Constitution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85" dirty="0">
                <a:latin typeface="Times New Roman"/>
                <a:cs typeface="Times New Roman"/>
              </a:rPr>
              <a:t>India </a:t>
            </a:r>
            <a:r>
              <a:rPr sz="2400" i="1" spc="-114" dirty="0">
                <a:latin typeface="Times New Roman"/>
                <a:cs typeface="Times New Roman"/>
              </a:rPr>
              <a:t>was  </a:t>
            </a:r>
            <a:r>
              <a:rPr sz="2400" i="1" spc="-150" dirty="0">
                <a:latin typeface="Times New Roman"/>
                <a:cs typeface="Times New Roman"/>
              </a:rPr>
              <a:t>brought </a:t>
            </a:r>
            <a:r>
              <a:rPr sz="2400" i="1" spc="-85" dirty="0">
                <a:latin typeface="Times New Roman"/>
                <a:cs typeface="Times New Roman"/>
              </a:rPr>
              <a:t>into </a:t>
            </a:r>
            <a:r>
              <a:rPr sz="2400" i="1" spc="-175" dirty="0">
                <a:latin typeface="Times New Roman"/>
                <a:cs typeface="Times New Roman"/>
              </a:rPr>
              <a:t>force </a:t>
            </a:r>
            <a:r>
              <a:rPr sz="2400" i="1" spc="-125" dirty="0">
                <a:latin typeface="Times New Roman"/>
                <a:cs typeface="Times New Roman"/>
              </a:rPr>
              <a:t>which </a:t>
            </a:r>
            <a:r>
              <a:rPr sz="2400" i="1" spc="-165" dirty="0">
                <a:latin typeface="Times New Roman"/>
                <a:cs typeface="Times New Roman"/>
              </a:rPr>
              <a:t>announced </a:t>
            </a:r>
            <a:r>
              <a:rPr sz="2400" i="1" spc="-70" dirty="0">
                <a:latin typeface="Times New Roman"/>
                <a:cs typeface="Times New Roman"/>
              </a:rPr>
              <a:t>to </a:t>
            </a:r>
            <a:r>
              <a:rPr sz="2400" i="1" spc="-140" dirty="0">
                <a:latin typeface="Times New Roman"/>
                <a:cs typeface="Times New Roman"/>
              </a:rPr>
              <a:t>world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10" dirty="0">
                <a:latin typeface="Times New Roman"/>
                <a:cs typeface="Times New Roman"/>
              </a:rPr>
              <a:t>birth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95" dirty="0">
                <a:latin typeface="Times New Roman"/>
                <a:cs typeface="Times New Roman"/>
              </a:rPr>
              <a:t>a  </a:t>
            </a:r>
            <a:r>
              <a:rPr sz="2400" i="1" spc="-105" dirty="0">
                <a:latin typeface="Times New Roman"/>
                <a:cs typeface="Times New Roman"/>
              </a:rPr>
              <a:t>new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i="1" spc="-160" dirty="0">
                <a:latin typeface="Times New Roman"/>
                <a:cs typeface="Times New Roman"/>
              </a:rPr>
              <a:t>republic.</a:t>
            </a:r>
            <a:endParaRPr sz="2400">
              <a:latin typeface="Times New Roman"/>
              <a:cs typeface="Times New Roman"/>
            </a:endParaRPr>
          </a:p>
          <a:p>
            <a:pPr marL="286385" marR="349885" indent="-274320" algn="just">
              <a:lnSpc>
                <a:spcPct val="80100"/>
              </a:lnSpc>
              <a:spcBef>
                <a:spcPts val="625"/>
              </a:spcBef>
            </a:pPr>
            <a:r>
              <a:rPr sz="2400" i="1" spc="-180" dirty="0">
                <a:latin typeface="Times New Roman"/>
                <a:cs typeface="Times New Roman"/>
              </a:rPr>
              <a:t>The </a:t>
            </a:r>
            <a:r>
              <a:rPr sz="2400" i="1" spc="-90" dirty="0">
                <a:latin typeface="Times New Roman"/>
                <a:cs typeface="Times New Roman"/>
              </a:rPr>
              <a:t>constitution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85" dirty="0">
                <a:latin typeface="Times New Roman"/>
                <a:cs typeface="Times New Roman"/>
              </a:rPr>
              <a:t>Indian </a:t>
            </a:r>
            <a:r>
              <a:rPr sz="2400" i="1" spc="-150" dirty="0">
                <a:latin typeface="Times New Roman"/>
                <a:cs typeface="Times New Roman"/>
              </a:rPr>
              <a:t>Republic </a:t>
            </a:r>
            <a:r>
              <a:rPr sz="2400" i="1" spc="-130" dirty="0">
                <a:latin typeface="Times New Roman"/>
                <a:cs typeface="Times New Roman"/>
              </a:rPr>
              <a:t>is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45" dirty="0">
                <a:latin typeface="Times New Roman"/>
                <a:cs typeface="Times New Roman"/>
              </a:rPr>
              <a:t>product </a:t>
            </a:r>
            <a:r>
              <a:rPr sz="2400" i="1" spc="-80" dirty="0">
                <a:latin typeface="Times New Roman"/>
                <a:cs typeface="Times New Roman"/>
              </a:rPr>
              <a:t>not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95" dirty="0">
                <a:latin typeface="Times New Roman"/>
                <a:cs typeface="Times New Roman"/>
              </a:rPr>
              <a:t>a  </a:t>
            </a:r>
            <a:r>
              <a:rPr sz="2400" i="1" spc="-125" dirty="0">
                <a:latin typeface="Times New Roman"/>
                <a:cs typeface="Times New Roman"/>
              </a:rPr>
              <a:t>political revolution, </a:t>
            </a:r>
            <a:r>
              <a:rPr sz="2400" i="1" spc="-65" dirty="0">
                <a:latin typeface="Times New Roman"/>
                <a:cs typeface="Times New Roman"/>
              </a:rPr>
              <a:t>but </a:t>
            </a:r>
            <a:r>
              <a:rPr sz="2400" i="1" spc="-75" dirty="0">
                <a:latin typeface="Times New Roman"/>
                <a:cs typeface="Times New Roman"/>
              </a:rPr>
              <a:t>of </a:t>
            </a:r>
            <a:r>
              <a:rPr sz="2400" i="1" spc="-105" dirty="0">
                <a:latin typeface="Times New Roman"/>
                <a:cs typeface="Times New Roman"/>
              </a:rPr>
              <a:t>the </a:t>
            </a:r>
            <a:r>
              <a:rPr sz="2400" i="1" spc="-215" dirty="0">
                <a:latin typeface="Times New Roman"/>
                <a:cs typeface="Times New Roman"/>
              </a:rPr>
              <a:t>research </a:t>
            </a:r>
            <a:r>
              <a:rPr sz="2400" i="1" spc="5" dirty="0">
                <a:latin typeface="Times New Roman"/>
                <a:cs typeface="Times New Roman"/>
              </a:rPr>
              <a:t>&amp; </a:t>
            </a:r>
            <a:r>
              <a:rPr sz="2400" i="1" spc="-155" dirty="0">
                <a:latin typeface="Times New Roman"/>
                <a:cs typeface="Times New Roman"/>
              </a:rPr>
              <a:t>deliberations </a:t>
            </a:r>
            <a:r>
              <a:rPr sz="2400" i="1" spc="-75" dirty="0">
                <a:latin typeface="Times New Roman"/>
                <a:cs typeface="Times New Roman"/>
              </a:rPr>
              <a:t>of </a:t>
            </a:r>
            <a:r>
              <a:rPr sz="2400" i="1" spc="-195" dirty="0">
                <a:latin typeface="Times New Roman"/>
                <a:cs typeface="Times New Roman"/>
              </a:rPr>
              <a:t>a  </a:t>
            </a:r>
            <a:r>
              <a:rPr sz="2400" i="1" spc="-175" dirty="0">
                <a:latin typeface="Times New Roman"/>
                <a:cs typeface="Times New Roman"/>
              </a:rPr>
              <a:t>body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35" dirty="0">
                <a:latin typeface="Times New Roman"/>
                <a:cs typeface="Times New Roman"/>
              </a:rPr>
              <a:t>eminent </a:t>
            </a:r>
            <a:r>
              <a:rPr sz="2400" i="1" spc="-140" dirty="0">
                <a:latin typeface="Times New Roman"/>
                <a:cs typeface="Times New Roman"/>
              </a:rPr>
              <a:t>representatives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00" dirty="0">
                <a:latin typeface="Times New Roman"/>
                <a:cs typeface="Times New Roman"/>
              </a:rPr>
              <a:t>the</a:t>
            </a:r>
            <a:r>
              <a:rPr sz="2400" i="1" spc="40" dirty="0">
                <a:latin typeface="Times New Roman"/>
                <a:cs typeface="Times New Roman"/>
              </a:rPr>
              <a:t> </a:t>
            </a:r>
            <a:r>
              <a:rPr sz="2400" i="1" spc="-175" dirty="0">
                <a:latin typeface="Times New Roman"/>
                <a:cs typeface="Times New Roman"/>
              </a:rPr>
              <a:t>people.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07645">
              <a:lnSpc>
                <a:spcPct val="80000"/>
              </a:lnSpc>
              <a:spcBef>
                <a:spcPts val="600"/>
              </a:spcBef>
            </a:pPr>
            <a:r>
              <a:rPr sz="2400" i="1" spc="-190" dirty="0">
                <a:latin typeface="Times New Roman"/>
                <a:cs typeface="Times New Roman"/>
              </a:rPr>
              <a:t>These people </a:t>
            </a:r>
            <a:r>
              <a:rPr sz="2400" i="1" spc="-175" dirty="0">
                <a:latin typeface="Times New Roman"/>
                <a:cs typeface="Times New Roman"/>
              </a:rPr>
              <a:t>improve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14" dirty="0">
                <a:latin typeface="Times New Roman"/>
                <a:cs typeface="Times New Roman"/>
              </a:rPr>
              <a:t>existing </a:t>
            </a:r>
            <a:r>
              <a:rPr sz="2400" i="1" spc="-140" dirty="0">
                <a:latin typeface="Times New Roman"/>
                <a:cs typeface="Times New Roman"/>
              </a:rPr>
              <a:t>system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20" dirty="0">
                <a:latin typeface="Times New Roman"/>
                <a:cs typeface="Times New Roman"/>
              </a:rPr>
              <a:t>administration, </a:t>
            </a:r>
            <a:r>
              <a:rPr sz="2400" i="1" spc="-80" dirty="0">
                <a:latin typeface="Times New Roman"/>
                <a:cs typeface="Times New Roman"/>
              </a:rPr>
              <a:t>thus  </a:t>
            </a:r>
            <a:r>
              <a:rPr sz="2400" i="1" spc="-150" dirty="0">
                <a:latin typeface="Times New Roman"/>
                <a:cs typeface="Times New Roman"/>
              </a:rPr>
              <a:t>making </a:t>
            </a:r>
            <a:r>
              <a:rPr sz="2400" i="1" spc="-100" dirty="0">
                <a:latin typeface="Times New Roman"/>
                <a:cs typeface="Times New Roman"/>
              </a:rPr>
              <a:t>constitutional </a:t>
            </a:r>
            <a:r>
              <a:rPr sz="2400" i="1" spc="-150" dirty="0">
                <a:latin typeface="Times New Roman"/>
                <a:cs typeface="Times New Roman"/>
              </a:rPr>
              <a:t>development </a:t>
            </a:r>
            <a:r>
              <a:rPr sz="2400" i="1" spc="-120" dirty="0">
                <a:latin typeface="Times New Roman"/>
                <a:cs typeface="Times New Roman"/>
              </a:rPr>
              <a:t>for </a:t>
            </a:r>
            <a:r>
              <a:rPr sz="2400" i="1" spc="-195" dirty="0">
                <a:latin typeface="Times New Roman"/>
                <a:cs typeface="Times New Roman"/>
              </a:rPr>
              <a:t>a </a:t>
            </a:r>
            <a:r>
              <a:rPr sz="2400" i="1" spc="-204" dirty="0">
                <a:latin typeface="Times New Roman"/>
                <a:cs typeface="Times New Roman"/>
              </a:rPr>
              <a:t>proper</a:t>
            </a:r>
            <a:r>
              <a:rPr sz="2400" i="1" spc="-185" dirty="0">
                <a:latin typeface="Times New Roman"/>
                <a:cs typeface="Times New Roman"/>
              </a:rPr>
              <a:t> </a:t>
            </a:r>
            <a:r>
              <a:rPr sz="2400" i="1" spc="-130" dirty="0">
                <a:latin typeface="Times New Roman"/>
                <a:cs typeface="Times New Roman"/>
              </a:rPr>
              <a:t>understanding.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13"/>
          <p:cNvSpPr/>
          <p:nvPr/>
        </p:nvSpPr>
        <p:spPr>
          <a:xfrm>
            <a:off x="996823" y="643271"/>
            <a:ext cx="6027088" cy="834008"/>
          </a:xfrm>
          <a:prstGeom prst="rect">
            <a:avLst/>
          </a:prstGeom>
          <a:blipFill>
            <a:blip r:embed="rId3" cstate="print"/>
            <a:srcRect/>
            <a:stretch>
              <a:fillRect r="-777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20040"/>
            <a:ext cx="7239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717" y="357886"/>
            <a:ext cx="2852420" cy="414655"/>
          </a:xfrm>
          <a:custGeom>
            <a:avLst/>
            <a:gdLst/>
            <a:ahLst/>
            <a:cxnLst/>
            <a:rect l="l" t="t" r="r" b="b"/>
            <a:pathLst>
              <a:path w="2852420" h="414655">
                <a:moveTo>
                  <a:pt x="2691625" y="6858"/>
                </a:moveTo>
                <a:lnTo>
                  <a:pt x="2606154" y="6858"/>
                </a:lnTo>
                <a:lnTo>
                  <a:pt x="2450198" y="407162"/>
                </a:lnTo>
                <a:lnTo>
                  <a:pt x="2535923" y="407162"/>
                </a:lnTo>
                <a:lnTo>
                  <a:pt x="2568943" y="316229"/>
                </a:lnTo>
                <a:lnTo>
                  <a:pt x="2815491" y="316229"/>
                </a:lnTo>
                <a:lnTo>
                  <a:pt x="2788491" y="248792"/>
                </a:lnTo>
                <a:lnTo>
                  <a:pt x="2593835" y="248792"/>
                </a:lnTo>
                <a:lnTo>
                  <a:pt x="2647937" y="100202"/>
                </a:lnTo>
                <a:lnTo>
                  <a:pt x="2728998" y="100202"/>
                </a:lnTo>
                <a:lnTo>
                  <a:pt x="2691625" y="6858"/>
                </a:lnTo>
                <a:close/>
              </a:path>
              <a:path w="2852420" h="414655">
                <a:moveTo>
                  <a:pt x="2815491" y="316229"/>
                </a:moveTo>
                <a:lnTo>
                  <a:pt x="2729090" y="316229"/>
                </a:lnTo>
                <a:lnTo>
                  <a:pt x="2764015" y="407162"/>
                </a:lnTo>
                <a:lnTo>
                  <a:pt x="2851899" y="407162"/>
                </a:lnTo>
                <a:lnTo>
                  <a:pt x="2815491" y="316229"/>
                </a:lnTo>
                <a:close/>
              </a:path>
              <a:path w="2852420" h="414655">
                <a:moveTo>
                  <a:pt x="2728998" y="100202"/>
                </a:moveTo>
                <a:lnTo>
                  <a:pt x="2647937" y="100202"/>
                </a:lnTo>
                <a:lnTo>
                  <a:pt x="2703055" y="248792"/>
                </a:lnTo>
                <a:lnTo>
                  <a:pt x="2788491" y="248792"/>
                </a:lnTo>
                <a:lnTo>
                  <a:pt x="2728998" y="100202"/>
                </a:lnTo>
                <a:close/>
              </a:path>
              <a:path w="2852420" h="414655">
                <a:moveTo>
                  <a:pt x="1170673" y="6858"/>
                </a:moveTo>
                <a:lnTo>
                  <a:pt x="1085202" y="6858"/>
                </a:lnTo>
                <a:lnTo>
                  <a:pt x="929246" y="407162"/>
                </a:lnTo>
                <a:lnTo>
                  <a:pt x="1014971" y="407162"/>
                </a:lnTo>
                <a:lnTo>
                  <a:pt x="1047991" y="316229"/>
                </a:lnTo>
                <a:lnTo>
                  <a:pt x="1294539" y="316229"/>
                </a:lnTo>
                <a:lnTo>
                  <a:pt x="1267539" y="248792"/>
                </a:lnTo>
                <a:lnTo>
                  <a:pt x="1072883" y="248792"/>
                </a:lnTo>
                <a:lnTo>
                  <a:pt x="1126985" y="100202"/>
                </a:lnTo>
                <a:lnTo>
                  <a:pt x="1208046" y="100202"/>
                </a:lnTo>
                <a:lnTo>
                  <a:pt x="1170673" y="6858"/>
                </a:lnTo>
                <a:close/>
              </a:path>
              <a:path w="2852420" h="414655">
                <a:moveTo>
                  <a:pt x="1294539" y="316229"/>
                </a:moveTo>
                <a:lnTo>
                  <a:pt x="1208138" y="316229"/>
                </a:lnTo>
                <a:lnTo>
                  <a:pt x="1243063" y="407162"/>
                </a:lnTo>
                <a:lnTo>
                  <a:pt x="1330947" y="407162"/>
                </a:lnTo>
                <a:lnTo>
                  <a:pt x="1294539" y="316229"/>
                </a:lnTo>
                <a:close/>
              </a:path>
              <a:path w="2852420" h="414655">
                <a:moveTo>
                  <a:pt x="1503667" y="74549"/>
                </a:moveTo>
                <a:lnTo>
                  <a:pt x="1422768" y="74549"/>
                </a:lnTo>
                <a:lnTo>
                  <a:pt x="1422768" y="407162"/>
                </a:lnTo>
                <a:lnTo>
                  <a:pt x="1503667" y="407162"/>
                </a:lnTo>
                <a:lnTo>
                  <a:pt x="1503667" y="74549"/>
                </a:lnTo>
                <a:close/>
              </a:path>
              <a:path w="2852420" h="414655">
                <a:moveTo>
                  <a:pt x="1208046" y="100202"/>
                </a:moveTo>
                <a:lnTo>
                  <a:pt x="1126985" y="100202"/>
                </a:lnTo>
                <a:lnTo>
                  <a:pt x="1182103" y="248792"/>
                </a:lnTo>
                <a:lnTo>
                  <a:pt x="1267539" y="248792"/>
                </a:lnTo>
                <a:lnTo>
                  <a:pt x="1208046" y="100202"/>
                </a:lnTo>
                <a:close/>
              </a:path>
              <a:path w="2852420" h="414655">
                <a:moveTo>
                  <a:pt x="1622158" y="6858"/>
                </a:moveTo>
                <a:lnTo>
                  <a:pt x="1304023" y="6858"/>
                </a:lnTo>
                <a:lnTo>
                  <a:pt x="1304023" y="74549"/>
                </a:lnTo>
                <a:lnTo>
                  <a:pt x="1622158" y="74549"/>
                </a:lnTo>
                <a:lnTo>
                  <a:pt x="1622158" y="6858"/>
                </a:lnTo>
                <a:close/>
              </a:path>
              <a:path w="2852420" h="414655">
                <a:moveTo>
                  <a:pt x="1906384" y="6858"/>
                </a:moveTo>
                <a:lnTo>
                  <a:pt x="1825485" y="6858"/>
                </a:lnTo>
                <a:lnTo>
                  <a:pt x="1825485" y="407162"/>
                </a:lnTo>
                <a:lnTo>
                  <a:pt x="1906384" y="407162"/>
                </a:lnTo>
                <a:lnTo>
                  <a:pt x="1906384" y="6858"/>
                </a:lnTo>
                <a:close/>
              </a:path>
              <a:path w="2852420" h="414655">
                <a:moveTo>
                  <a:pt x="647192" y="6858"/>
                </a:moveTo>
                <a:lnTo>
                  <a:pt x="566356" y="6858"/>
                </a:lnTo>
                <a:lnTo>
                  <a:pt x="566356" y="407162"/>
                </a:lnTo>
                <a:lnTo>
                  <a:pt x="647192" y="407162"/>
                </a:lnTo>
                <a:lnTo>
                  <a:pt x="647192" y="232155"/>
                </a:lnTo>
                <a:lnTo>
                  <a:pt x="886447" y="232155"/>
                </a:lnTo>
                <a:lnTo>
                  <a:pt x="886447" y="164337"/>
                </a:lnTo>
                <a:lnTo>
                  <a:pt x="647192" y="164337"/>
                </a:lnTo>
                <a:lnTo>
                  <a:pt x="647192" y="6858"/>
                </a:lnTo>
                <a:close/>
              </a:path>
              <a:path w="2852420" h="414655">
                <a:moveTo>
                  <a:pt x="886447" y="232155"/>
                </a:moveTo>
                <a:lnTo>
                  <a:pt x="805548" y="232155"/>
                </a:lnTo>
                <a:lnTo>
                  <a:pt x="805548" y="407162"/>
                </a:lnTo>
                <a:lnTo>
                  <a:pt x="886447" y="407162"/>
                </a:lnTo>
                <a:lnTo>
                  <a:pt x="886447" y="232155"/>
                </a:lnTo>
                <a:close/>
              </a:path>
              <a:path w="2852420" h="414655">
                <a:moveTo>
                  <a:pt x="886447" y="6858"/>
                </a:moveTo>
                <a:lnTo>
                  <a:pt x="805548" y="6858"/>
                </a:lnTo>
                <a:lnTo>
                  <a:pt x="805548" y="164337"/>
                </a:lnTo>
                <a:lnTo>
                  <a:pt x="886447" y="164337"/>
                </a:lnTo>
                <a:lnTo>
                  <a:pt x="886447" y="6858"/>
                </a:lnTo>
                <a:close/>
              </a:path>
              <a:path w="2852420" h="414655">
                <a:moveTo>
                  <a:pt x="82740" y="6858"/>
                </a:moveTo>
                <a:lnTo>
                  <a:pt x="0" y="6858"/>
                </a:lnTo>
                <a:lnTo>
                  <a:pt x="95580" y="407162"/>
                </a:lnTo>
                <a:lnTo>
                  <a:pt x="183248" y="407162"/>
                </a:lnTo>
                <a:lnTo>
                  <a:pt x="216524" y="281813"/>
                </a:lnTo>
                <a:lnTo>
                  <a:pt x="143103" y="281813"/>
                </a:lnTo>
                <a:lnTo>
                  <a:pt x="82740" y="6858"/>
                </a:lnTo>
                <a:close/>
              </a:path>
              <a:path w="2852420" h="414655">
                <a:moveTo>
                  <a:pt x="337762" y="107823"/>
                </a:moveTo>
                <a:lnTo>
                  <a:pt x="262712" y="107823"/>
                </a:lnTo>
                <a:lnTo>
                  <a:pt x="342455" y="407162"/>
                </a:lnTo>
                <a:lnTo>
                  <a:pt x="428218" y="407162"/>
                </a:lnTo>
                <a:lnTo>
                  <a:pt x="457519" y="286512"/>
                </a:lnTo>
                <a:lnTo>
                  <a:pt x="382612" y="286512"/>
                </a:lnTo>
                <a:lnTo>
                  <a:pt x="337762" y="107823"/>
                </a:lnTo>
                <a:close/>
              </a:path>
              <a:path w="2852420" h="414655">
                <a:moveTo>
                  <a:pt x="525437" y="6858"/>
                </a:moveTo>
                <a:lnTo>
                  <a:pt x="444055" y="6858"/>
                </a:lnTo>
                <a:lnTo>
                  <a:pt x="382612" y="286512"/>
                </a:lnTo>
                <a:lnTo>
                  <a:pt x="457519" y="286512"/>
                </a:lnTo>
                <a:lnTo>
                  <a:pt x="525437" y="6858"/>
                </a:lnTo>
                <a:close/>
              </a:path>
              <a:path w="2852420" h="414655">
                <a:moveTo>
                  <a:pt x="312420" y="6858"/>
                </a:moveTo>
                <a:lnTo>
                  <a:pt x="216293" y="6858"/>
                </a:lnTo>
                <a:lnTo>
                  <a:pt x="143103" y="281813"/>
                </a:lnTo>
                <a:lnTo>
                  <a:pt x="216524" y="281813"/>
                </a:lnTo>
                <a:lnTo>
                  <a:pt x="262712" y="107823"/>
                </a:lnTo>
                <a:lnTo>
                  <a:pt x="337762" y="107823"/>
                </a:lnTo>
                <a:lnTo>
                  <a:pt x="312420" y="6858"/>
                </a:lnTo>
                <a:close/>
              </a:path>
              <a:path w="2852420" h="414655">
                <a:moveTo>
                  <a:pt x="2041512" y="269239"/>
                </a:moveTo>
                <a:lnTo>
                  <a:pt x="1962899" y="276860"/>
                </a:lnTo>
                <a:lnTo>
                  <a:pt x="1968927" y="308463"/>
                </a:lnTo>
                <a:lnTo>
                  <a:pt x="1979028" y="336041"/>
                </a:lnTo>
                <a:lnTo>
                  <a:pt x="2011540" y="379222"/>
                </a:lnTo>
                <a:lnTo>
                  <a:pt x="2061070" y="405511"/>
                </a:lnTo>
                <a:lnTo>
                  <a:pt x="2128126" y="414274"/>
                </a:lnTo>
                <a:lnTo>
                  <a:pt x="2153151" y="413367"/>
                </a:lnTo>
                <a:lnTo>
                  <a:pt x="2196724" y="406076"/>
                </a:lnTo>
                <a:lnTo>
                  <a:pt x="2246299" y="381174"/>
                </a:lnTo>
                <a:lnTo>
                  <a:pt x="2274275" y="345948"/>
                </a:lnTo>
                <a:lnTo>
                  <a:pt x="2129015" y="345948"/>
                </a:lnTo>
                <a:lnTo>
                  <a:pt x="2111489" y="344801"/>
                </a:lnTo>
                <a:lnTo>
                  <a:pt x="2070341" y="327405"/>
                </a:lnTo>
                <a:lnTo>
                  <a:pt x="2046016" y="287740"/>
                </a:lnTo>
                <a:lnTo>
                  <a:pt x="2041512" y="269239"/>
                </a:lnTo>
                <a:close/>
              </a:path>
              <a:path w="2852420" h="414655">
                <a:moveTo>
                  <a:pt x="2123554" y="0"/>
                </a:moveTo>
                <a:lnTo>
                  <a:pt x="2080691" y="3444"/>
                </a:lnTo>
                <a:lnTo>
                  <a:pt x="2029352" y="21657"/>
                </a:lnTo>
                <a:lnTo>
                  <a:pt x="1994776" y="54483"/>
                </a:lnTo>
                <a:lnTo>
                  <a:pt x="1978470" y="96631"/>
                </a:lnTo>
                <a:lnTo>
                  <a:pt x="1977377" y="111633"/>
                </a:lnTo>
                <a:lnTo>
                  <a:pt x="1979685" y="134520"/>
                </a:lnTo>
                <a:lnTo>
                  <a:pt x="1998112" y="174819"/>
                </a:lnTo>
                <a:lnTo>
                  <a:pt x="2029760" y="203539"/>
                </a:lnTo>
                <a:lnTo>
                  <a:pt x="2075393" y="223299"/>
                </a:lnTo>
                <a:lnTo>
                  <a:pt x="2128497" y="237585"/>
                </a:lnTo>
                <a:lnTo>
                  <a:pt x="2146938" y="242442"/>
                </a:lnTo>
                <a:lnTo>
                  <a:pt x="2187848" y="257333"/>
                </a:lnTo>
                <a:lnTo>
                  <a:pt x="2207628" y="290829"/>
                </a:lnTo>
                <a:lnTo>
                  <a:pt x="2206390" y="301523"/>
                </a:lnTo>
                <a:lnTo>
                  <a:pt x="2176717" y="336678"/>
                </a:lnTo>
                <a:lnTo>
                  <a:pt x="2129015" y="345948"/>
                </a:lnTo>
                <a:lnTo>
                  <a:pt x="2274275" y="345948"/>
                </a:lnTo>
                <a:lnTo>
                  <a:pt x="2277684" y="339707"/>
                </a:lnTo>
                <a:lnTo>
                  <a:pt x="2283637" y="323865"/>
                </a:lnTo>
                <a:lnTo>
                  <a:pt x="2287209" y="307476"/>
                </a:lnTo>
                <a:lnTo>
                  <a:pt x="2288400" y="290575"/>
                </a:lnTo>
                <a:lnTo>
                  <a:pt x="2287402" y="272363"/>
                </a:lnTo>
                <a:lnTo>
                  <a:pt x="2272525" y="226822"/>
                </a:lnTo>
                <a:lnTo>
                  <a:pt x="2241610" y="194175"/>
                </a:lnTo>
                <a:lnTo>
                  <a:pt x="2192293" y="171450"/>
                </a:lnTo>
                <a:lnTo>
                  <a:pt x="2114235" y="150344"/>
                </a:lnTo>
                <a:lnTo>
                  <a:pt x="2092947" y="143605"/>
                </a:lnTo>
                <a:lnTo>
                  <a:pt x="2057688" y="119411"/>
                </a:lnTo>
                <a:lnTo>
                  <a:pt x="2054720" y="106172"/>
                </a:lnTo>
                <a:lnTo>
                  <a:pt x="2055510" y="98819"/>
                </a:lnTo>
                <a:lnTo>
                  <a:pt x="2091248" y="70548"/>
                </a:lnTo>
                <a:lnTo>
                  <a:pt x="2122665" y="66928"/>
                </a:lnTo>
                <a:lnTo>
                  <a:pt x="2263258" y="66928"/>
                </a:lnTo>
                <a:lnTo>
                  <a:pt x="2253753" y="50901"/>
                </a:lnTo>
                <a:lnTo>
                  <a:pt x="2236965" y="33019"/>
                </a:lnTo>
                <a:lnTo>
                  <a:pt x="2215583" y="18591"/>
                </a:lnTo>
                <a:lnTo>
                  <a:pt x="2189546" y="8270"/>
                </a:lnTo>
                <a:lnTo>
                  <a:pt x="2158866" y="2069"/>
                </a:lnTo>
                <a:lnTo>
                  <a:pt x="2123554" y="0"/>
                </a:lnTo>
                <a:close/>
              </a:path>
              <a:path w="2852420" h="414655">
                <a:moveTo>
                  <a:pt x="2263258" y="66928"/>
                </a:moveTo>
                <a:lnTo>
                  <a:pt x="2122665" y="66928"/>
                </a:lnTo>
                <a:lnTo>
                  <a:pt x="2138663" y="67764"/>
                </a:lnTo>
                <a:lnTo>
                  <a:pt x="2152542" y="70278"/>
                </a:lnTo>
                <a:lnTo>
                  <a:pt x="2187975" y="98266"/>
                </a:lnTo>
                <a:lnTo>
                  <a:pt x="2196198" y="124713"/>
                </a:lnTo>
                <a:lnTo>
                  <a:pt x="2276970" y="121285"/>
                </a:lnTo>
                <a:lnTo>
                  <a:pt x="2273755" y="95045"/>
                </a:lnTo>
                <a:lnTo>
                  <a:pt x="2266016" y="71580"/>
                </a:lnTo>
                <a:lnTo>
                  <a:pt x="2263258" y="66928"/>
                </a:lnTo>
                <a:close/>
              </a:path>
            </a:pathLst>
          </a:custGeom>
          <a:solidFill>
            <a:srgbClr val="892D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8673" y="458088"/>
            <a:ext cx="109220" cy="148590"/>
          </a:xfrm>
          <a:custGeom>
            <a:avLst/>
            <a:gdLst/>
            <a:ahLst/>
            <a:cxnLst/>
            <a:rect l="l" t="t" r="r" b="b"/>
            <a:pathLst>
              <a:path w="109219" h="148590">
                <a:moveTo>
                  <a:pt x="54101" y="0"/>
                </a:moveTo>
                <a:lnTo>
                  <a:pt x="0" y="148589"/>
                </a:lnTo>
                <a:lnTo>
                  <a:pt x="109219" y="148589"/>
                </a:lnTo>
                <a:lnTo>
                  <a:pt x="541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7721" y="458088"/>
            <a:ext cx="109220" cy="148590"/>
          </a:xfrm>
          <a:custGeom>
            <a:avLst/>
            <a:gdLst/>
            <a:ahLst/>
            <a:cxnLst/>
            <a:rect l="l" t="t" r="r" b="b"/>
            <a:pathLst>
              <a:path w="109219" h="148590">
                <a:moveTo>
                  <a:pt x="54102" y="0"/>
                </a:moveTo>
                <a:lnTo>
                  <a:pt x="0" y="148589"/>
                </a:lnTo>
                <a:lnTo>
                  <a:pt x="109220" y="148589"/>
                </a:lnTo>
                <a:lnTo>
                  <a:pt x="541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5035" y="364743"/>
            <a:ext cx="401955" cy="400685"/>
          </a:xfrm>
          <a:custGeom>
            <a:avLst/>
            <a:gdLst/>
            <a:ahLst/>
            <a:cxnLst/>
            <a:rect l="l" t="t" r="r" b="b"/>
            <a:pathLst>
              <a:path w="401954" h="400684">
                <a:moveTo>
                  <a:pt x="155956" y="0"/>
                </a:moveTo>
                <a:lnTo>
                  <a:pt x="241426" y="0"/>
                </a:lnTo>
                <a:lnTo>
                  <a:pt x="401700" y="400303"/>
                </a:lnTo>
                <a:lnTo>
                  <a:pt x="313816" y="400303"/>
                </a:lnTo>
                <a:lnTo>
                  <a:pt x="278891" y="309371"/>
                </a:lnTo>
                <a:lnTo>
                  <a:pt x="118744" y="309371"/>
                </a:lnTo>
                <a:lnTo>
                  <a:pt x="85725" y="400303"/>
                </a:lnTo>
                <a:lnTo>
                  <a:pt x="0" y="400303"/>
                </a:lnTo>
                <a:lnTo>
                  <a:pt x="1559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0323" y="364743"/>
            <a:ext cx="81280" cy="400685"/>
          </a:xfrm>
          <a:custGeom>
            <a:avLst/>
            <a:gdLst/>
            <a:ahLst/>
            <a:cxnLst/>
            <a:rect l="l" t="t" r="r" b="b"/>
            <a:pathLst>
              <a:path w="81280" h="400684">
                <a:moveTo>
                  <a:pt x="0" y="0"/>
                </a:moveTo>
                <a:lnTo>
                  <a:pt x="80899" y="0"/>
                </a:lnTo>
                <a:lnTo>
                  <a:pt x="80899" y="400303"/>
                </a:lnTo>
                <a:lnTo>
                  <a:pt x="0" y="40030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8860" y="364743"/>
            <a:ext cx="318135" cy="400685"/>
          </a:xfrm>
          <a:custGeom>
            <a:avLst/>
            <a:gdLst/>
            <a:ahLst/>
            <a:cxnLst/>
            <a:rect l="l" t="t" r="r" b="b"/>
            <a:pathLst>
              <a:path w="318135" h="400684">
                <a:moveTo>
                  <a:pt x="0" y="0"/>
                </a:moveTo>
                <a:lnTo>
                  <a:pt x="318134" y="0"/>
                </a:lnTo>
                <a:lnTo>
                  <a:pt x="318134" y="67690"/>
                </a:lnTo>
                <a:lnTo>
                  <a:pt x="199644" y="67690"/>
                </a:lnTo>
                <a:lnTo>
                  <a:pt x="199644" y="400303"/>
                </a:lnTo>
                <a:lnTo>
                  <a:pt x="118744" y="400303"/>
                </a:lnTo>
                <a:lnTo>
                  <a:pt x="118744" y="67690"/>
                </a:lnTo>
                <a:lnTo>
                  <a:pt x="0" y="676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4083" y="364743"/>
            <a:ext cx="401955" cy="400685"/>
          </a:xfrm>
          <a:custGeom>
            <a:avLst/>
            <a:gdLst/>
            <a:ahLst/>
            <a:cxnLst/>
            <a:rect l="l" t="t" r="r" b="b"/>
            <a:pathLst>
              <a:path w="401955" h="400684">
                <a:moveTo>
                  <a:pt x="155956" y="0"/>
                </a:moveTo>
                <a:lnTo>
                  <a:pt x="241427" y="0"/>
                </a:lnTo>
                <a:lnTo>
                  <a:pt x="401701" y="400303"/>
                </a:lnTo>
                <a:lnTo>
                  <a:pt x="313816" y="400303"/>
                </a:lnTo>
                <a:lnTo>
                  <a:pt x="278891" y="309371"/>
                </a:lnTo>
                <a:lnTo>
                  <a:pt x="118744" y="309371"/>
                </a:lnTo>
                <a:lnTo>
                  <a:pt x="85725" y="400303"/>
                </a:lnTo>
                <a:lnTo>
                  <a:pt x="0" y="400303"/>
                </a:lnTo>
                <a:lnTo>
                  <a:pt x="1559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1194" y="364743"/>
            <a:ext cx="320675" cy="400685"/>
          </a:xfrm>
          <a:custGeom>
            <a:avLst/>
            <a:gdLst/>
            <a:ahLst/>
            <a:cxnLst/>
            <a:rect l="l" t="t" r="r" b="b"/>
            <a:pathLst>
              <a:path w="320675" h="400684">
                <a:moveTo>
                  <a:pt x="0" y="0"/>
                </a:moveTo>
                <a:lnTo>
                  <a:pt x="80835" y="0"/>
                </a:lnTo>
                <a:lnTo>
                  <a:pt x="80835" y="157479"/>
                </a:lnTo>
                <a:lnTo>
                  <a:pt x="239191" y="157479"/>
                </a:lnTo>
                <a:lnTo>
                  <a:pt x="239191" y="0"/>
                </a:lnTo>
                <a:lnTo>
                  <a:pt x="320090" y="0"/>
                </a:lnTo>
                <a:lnTo>
                  <a:pt x="320090" y="400303"/>
                </a:lnTo>
                <a:lnTo>
                  <a:pt x="239191" y="400303"/>
                </a:lnTo>
                <a:lnTo>
                  <a:pt x="239191" y="225297"/>
                </a:lnTo>
                <a:lnTo>
                  <a:pt x="80835" y="225297"/>
                </a:lnTo>
                <a:lnTo>
                  <a:pt x="80835" y="400303"/>
                </a:lnTo>
                <a:lnTo>
                  <a:pt x="0" y="40030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837" y="364743"/>
            <a:ext cx="525780" cy="400685"/>
          </a:xfrm>
          <a:custGeom>
            <a:avLst/>
            <a:gdLst/>
            <a:ahLst/>
            <a:cxnLst/>
            <a:rect l="l" t="t" r="r" b="b"/>
            <a:pathLst>
              <a:path w="525780" h="400684">
                <a:moveTo>
                  <a:pt x="0" y="0"/>
                </a:moveTo>
                <a:lnTo>
                  <a:pt x="82740" y="0"/>
                </a:lnTo>
                <a:lnTo>
                  <a:pt x="143103" y="274954"/>
                </a:lnTo>
                <a:lnTo>
                  <a:pt x="216293" y="0"/>
                </a:lnTo>
                <a:lnTo>
                  <a:pt x="312420" y="0"/>
                </a:lnTo>
                <a:lnTo>
                  <a:pt x="382612" y="279653"/>
                </a:lnTo>
                <a:lnTo>
                  <a:pt x="444055" y="0"/>
                </a:lnTo>
                <a:lnTo>
                  <a:pt x="525437" y="0"/>
                </a:lnTo>
                <a:lnTo>
                  <a:pt x="428218" y="400303"/>
                </a:lnTo>
                <a:lnTo>
                  <a:pt x="342455" y="400303"/>
                </a:lnTo>
                <a:lnTo>
                  <a:pt x="262712" y="100964"/>
                </a:lnTo>
                <a:lnTo>
                  <a:pt x="183248" y="400303"/>
                </a:lnTo>
                <a:lnTo>
                  <a:pt x="95580" y="40030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7736" y="357886"/>
            <a:ext cx="325755" cy="414655"/>
          </a:xfrm>
          <a:custGeom>
            <a:avLst/>
            <a:gdLst/>
            <a:ahLst/>
            <a:cxnLst/>
            <a:rect l="l" t="t" r="r" b="b"/>
            <a:pathLst>
              <a:path w="325755" h="414655">
                <a:moveTo>
                  <a:pt x="160655" y="0"/>
                </a:moveTo>
                <a:lnTo>
                  <a:pt x="226647" y="8270"/>
                </a:lnTo>
                <a:lnTo>
                  <a:pt x="274065" y="33019"/>
                </a:lnTo>
                <a:lnTo>
                  <a:pt x="303117" y="71580"/>
                </a:lnTo>
                <a:lnTo>
                  <a:pt x="314070" y="121285"/>
                </a:lnTo>
                <a:lnTo>
                  <a:pt x="233299" y="124713"/>
                </a:lnTo>
                <a:lnTo>
                  <a:pt x="229913" y="110430"/>
                </a:lnTo>
                <a:lnTo>
                  <a:pt x="225075" y="98266"/>
                </a:lnTo>
                <a:lnTo>
                  <a:pt x="189642" y="70278"/>
                </a:lnTo>
                <a:lnTo>
                  <a:pt x="159765" y="66928"/>
                </a:lnTo>
                <a:lnTo>
                  <a:pt x="143099" y="67833"/>
                </a:lnTo>
                <a:lnTo>
                  <a:pt x="104648" y="81406"/>
                </a:lnTo>
                <a:lnTo>
                  <a:pt x="91820" y="106172"/>
                </a:lnTo>
                <a:lnTo>
                  <a:pt x="92561" y="113053"/>
                </a:lnTo>
                <a:lnTo>
                  <a:pt x="130047" y="143605"/>
                </a:lnTo>
                <a:lnTo>
                  <a:pt x="178054" y="157225"/>
                </a:lnTo>
                <a:lnTo>
                  <a:pt x="205652" y="164302"/>
                </a:lnTo>
                <a:lnTo>
                  <a:pt x="229393" y="171450"/>
                </a:lnTo>
                <a:lnTo>
                  <a:pt x="265302" y="186054"/>
                </a:lnTo>
                <a:lnTo>
                  <a:pt x="300861" y="214558"/>
                </a:lnTo>
                <a:lnTo>
                  <a:pt x="321516" y="255650"/>
                </a:lnTo>
                <a:lnTo>
                  <a:pt x="325500" y="290575"/>
                </a:lnTo>
                <a:lnTo>
                  <a:pt x="324310" y="307476"/>
                </a:lnTo>
                <a:lnTo>
                  <a:pt x="306450" y="354964"/>
                </a:lnTo>
                <a:lnTo>
                  <a:pt x="268874" y="391380"/>
                </a:lnTo>
                <a:lnTo>
                  <a:pt x="213121" y="410638"/>
                </a:lnTo>
                <a:lnTo>
                  <a:pt x="165226" y="414274"/>
                </a:lnTo>
                <a:lnTo>
                  <a:pt x="129508" y="412083"/>
                </a:lnTo>
                <a:lnTo>
                  <a:pt x="71215" y="394557"/>
                </a:lnTo>
                <a:lnTo>
                  <a:pt x="30325" y="359620"/>
                </a:lnTo>
                <a:lnTo>
                  <a:pt x="6028" y="308463"/>
                </a:lnTo>
                <a:lnTo>
                  <a:pt x="0" y="276860"/>
                </a:lnTo>
                <a:lnTo>
                  <a:pt x="78612" y="269239"/>
                </a:lnTo>
                <a:lnTo>
                  <a:pt x="83117" y="287740"/>
                </a:lnTo>
                <a:lnTo>
                  <a:pt x="89408" y="303609"/>
                </a:lnTo>
                <a:lnTo>
                  <a:pt x="119252" y="335553"/>
                </a:lnTo>
                <a:lnTo>
                  <a:pt x="166115" y="345948"/>
                </a:lnTo>
                <a:lnTo>
                  <a:pt x="184429" y="344922"/>
                </a:lnTo>
                <a:lnTo>
                  <a:pt x="224917" y="329438"/>
                </a:lnTo>
                <a:lnTo>
                  <a:pt x="244729" y="290829"/>
                </a:lnTo>
                <a:lnTo>
                  <a:pt x="244205" y="283970"/>
                </a:lnTo>
                <a:lnTo>
                  <a:pt x="216880" y="253162"/>
                </a:lnTo>
                <a:lnTo>
                  <a:pt x="165598" y="237585"/>
                </a:lnTo>
                <a:lnTo>
                  <a:pt x="142620" y="231775"/>
                </a:lnTo>
                <a:lnTo>
                  <a:pt x="112494" y="223299"/>
                </a:lnTo>
                <a:lnTo>
                  <a:pt x="66861" y="203539"/>
                </a:lnTo>
                <a:lnTo>
                  <a:pt x="35212" y="174819"/>
                </a:lnTo>
                <a:lnTo>
                  <a:pt x="16785" y="134520"/>
                </a:lnTo>
                <a:lnTo>
                  <a:pt x="14477" y="111633"/>
                </a:lnTo>
                <a:lnTo>
                  <a:pt x="15571" y="96631"/>
                </a:lnTo>
                <a:lnTo>
                  <a:pt x="31876" y="54483"/>
                </a:lnTo>
                <a:lnTo>
                  <a:pt x="66452" y="21657"/>
                </a:lnTo>
                <a:lnTo>
                  <a:pt x="117792" y="3444"/>
                </a:lnTo>
                <a:lnTo>
                  <a:pt x="138366" y="859"/>
                </a:lnTo>
                <a:lnTo>
                  <a:pt x="1606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523" y="1027557"/>
            <a:ext cx="4637963" cy="41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652" y="1377696"/>
            <a:ext cx="7626096" cy="5233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59" y="1405127"/>
            <a:ext cx="7673340" cy="4700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468" y="1467611"/>
            <a:ext cx="7522464" cy="5129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F1D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4</a:t>
            </a:fld>
            <a:endParaRPr spc="-65" dirty="0"/>
          </a:p>
        </p:txBody>
      </p:sp>
      <p:sp>
        <p:nvSpPr>
          <p:cNvPr id="19" name="object 19"/>
          <p:cNvSpPr txBox="1"/>
          <p:nvPr/>
        </p:nvSpPr>
        <p:spPr>
          <a:xfrm>
            <a:off x="810259" y="2066670"/>
            <a:ext cx="6743065" cy="39037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038" lvl="0">
              <a:spcBef>
                <a:spcPts val="105"/>
              </a:spcBef>
            </a:pPr>
            <a:r>
              <a:rPr sz="3200" i="1" spc="-330" dirty="0" smtClean="0">
                <a:latin typeface="Times New Roman"/>
                <a:cs typeface="Times New Roman"/>
              </a:rPr>
              <a:t>“A </a:t>
            </a:r>
            <a:r>
              <a:rPr sz="3200" i="1" spc="-135" dirty="0" smtClean="0">
                <a:latin typeface="Times New Roman"/>
                <a:cs typeface="Times New Roman"/>
              </a:rPr>
              <a:t>Constitution </a:t>
            </a:r>
            <a:r>
              <a:rPr sz="3200" i="1" spc="-260" dirty="0" smtClean="0">
                <a:latin typeface="Times New Roman"/>
                <a:cs typeface="Times New Roman"/>
              </a:rPr>
              <a:t>means </a:t>
            </a:r>
            <a:r>
              <a:rPr sz="3200" i="1" spc="-254" dirty="0" smtClean="0">
                <a:latin typeface="Times New Roman"/>
                <a:cs typeface="Times New Roman"/>
              </a:rPr>
              <a:t>a </a:t>
            </a:r>
            <a:r>
              <a:rPr sz="3200" i="1" spc="-195" dirty="0" smtClean="0">
                <a:latin typeface="Times New Roman"/>
                <a:cs typeface="Times New Roman"/>
              </a:rPr>
              <a:t>document,  </a:t>
            </a:r>
            <a:r>
              <a:rPr sz="3200" i="1" spc="-175" dirty="0" smtClean="0">
                <a:latin typeface="Times New Roman"/>
                <a:cs typeface="Times New Roman"/>
              </a:rPr>
              <a:t>having </a:t>
            </a:r>
            <a:r>
              <a:rPr sz="3200" i="1" spc="-254" dirty="0" smtClean="0">
                <a:latin typeface="Times New Roman"/>
                <a:cs typeface="Times New Roman"/>
              </a:rPr>
              <a:t>a </a:t>
            </a:r>
            <a:r>
              <a:rPr sz="3200" i="1" spc="-225" dirty="0" smtClean="0">
                <a:latin typeface="Times New Roman"/>
                <a:cs typeface="Times New Roman"/>
              </a:rPr>
              <a:t>special </a:t>
            </a:r>
            <a:r>
              <a:rPr sz="3200" i="1" spc="-229" dirty="0" smtClean="0">
                <a:latin typeface="Times New Roman"/>
                <a:cs typeface="Times New Roman"/>
              </a:rPr>
              <a:t>legal </a:t>
            </a:r>
            <a:r>
              <a:rPr sz="3200" i="1" spc="-120" dirty="0" smtClean="0">
                <a:latin typeface="Times New Roman"/>
                <a:cs typeface="Times New Roman"/>
              </a:rPr>
              <a:t>sanctity </a:t>
            </a:r>
            <a:r>
              <a:rPr sz="3200" i="1" spc="-165" dirty="0" smtClean="0">
                <a:latin typeface="Times New Roman"/>
                <a:cs typeface="Times New Roman"/>
              </a:rPr>
              <a:t>which </a:t>
            </a:r>
            <a:r>
              <a:rPr sz="3200" i="1" spc="-160" dirty="0" smtClean="0">
                <a:latin typeface="Times New Roman"/>
                <a:cs typeface="Times New Roman"/>
              </a:rPr>
              <a:t>sets </a:t>
            </a:r>
            <a:r>
              <a:rPr sz="3200" i="1" spc="-105" dirty="0" smtClean="0">
                <a:latin typeface="Times New Roman"/>
                <a:cs typeface="Times New Roman"/>
              </a:rPr>
              <a:t>out  </a:t>
            </a:r>
            <a:r>
              <a:rPr sz="3200" i="1" spc="-135" dirty="0" smtClean="0">
                <a:latin typeface="Times New Roman"/>
                <a:cs typeface="Times New Roman"/>
              </a:rPr>
              <a:t>the </a:t>
            </a:r>
            <a:r>
              <a:rPr sz="3200" i="1" spc="-215" dirty="0" smtClean="0">
                <a:latin typeface="Times New Roman"/>
                <a:cs typeface="Times New Roman"/>
              </a:rPr>
              <a:t>frame </a:t>
            </a:r>
            <a:r>
              <a:rPr sz="3200" i="1" spc="-145" dirty="0" smtClean="0">
                <a:latin typeface="Times New Roman"/>
                <a:cs typeface="Times New Roman"/>
              </a:rPr>
              <a:t>work </a:t>
            </a:r>
            <a:r>
              <a:rPr sz="3200" i="1" spc="-195" dirty="0" smtClean="0">
                <a:latin typeface="Times New Roman"/>
                <a:cs typeface="Times New Roman"/>
              </a:rPr>
              <a:t>and </a:t>
            </a:r>
            <a:r>
              <a:rPr sz="3200" i="1" spc="-135" dirty="0" smtClean="0">
                <a:latin typeface="Times New Roman"/>
                <a:cs typeface="Times New Roman"/>
              </a:rPr>
              <a:t>the </a:t>
            </a:r>
            <a:r>
              <a:rPr sz="3200" i="1" spc="-204" dirty="0" smtClean="0">
                <a:latin typeface="Times New Roman"/>
                <a:cs typeface="Times New Roman"/>
              </a:rPr>
              <a:t>principle </a:t>
            </a:r>
            <a:r>
              <a:rPr sz="3200" i="1" spc="-125" dirty="0" smtClean="0">
                <a:latin typeface="Times New Roman"/>
                <a:cs typeface="Times New Roman"/>
              </a:rPr>
              <a:t>functions </a:t>
            </a:r>
            <a:r>
              <a:rPr sz="3200" i="1" spc="-95" dirty="0" smtClean="0">
                <a:latin typeface="Times New Roman"/>
                <a:cs typeface="Times New Roman"/>
              </a:rPr>
              <a:t>of  </a:t>
            </a:r>
            <a:r>
              <a:rPr sz="3200" i="1" spc="-135" dirty="0" smtClean="0">
                <a:latin typeface="Times New Roman"/>
                <a:cs typeface="Times New Roman"/>
              </a:rPr>
              <a:t>the </a:t>
            </a:r>
            <a:r>
              <a:rPr sz="3200" i="1" spc="-254" dirty="0" smtClean="0">
                <a:latin typeface="Times New Roman"/>
                <a:cs typeface="Times New Roman"/>
              </a:rPr>
              <a:t>organs </a:t>
            </a:r>
            <a:r>
              <a:rPr sz="3200" i="1" spc="-95" dirty="0" smtClean="0">
                <a:latin typeface="Times New Roman"/>
                <a:cs typeface="Times New Roman"/>
              </a:rPr>
              <a:t>of </a:t>
            </a:r>
            <a:r>
              <a:rPr sz="3200" i="1" spc="-135" dirty="0" smtClean="0">
                <a:latin typeface="Times New Roman"/>
                <a:cs typeface="Times New Roman"/>
              </a:rPr>
              <a:t>the </a:t>
            </a:r>
            <a:r>
              <a:rPr sz="3200" i="1" spc="-204" dirty="0" smtClean="0">
                <a:latin typeface="Times New Roman"/>
                <a:cs typeface="Times New Roman"/>
              </a:rPr>
              <a:t>Government </a:t>
            </a:r>
            <a:r>
              <a:rPr sz="3200" i="1" spc="-95" dirty="0" smtClean="0">
                <a:latin typeface="Times New Roman"/>
                <a:cs typeface="Times New Roman"/>
              </a:rPr>
              <a:t>of </a:t>
            </a:r>
            <a:r>
              <a:rPr sz="3200" i="1" spc="-254" dirty="0" smtClean="0">
                <a:latin typeface="Times New Roman"/>
                <a:cs typeface="Times New Roman"/>
              </a:rPr>
              <a:t>a </a:t>
            </a:r>
            <a:r>
              <a:rPr sz="3200" i="1" spc="-95" dirty="0" smtClean="0">
                <a:latin typeface="Times New Roman"/>
                <a:cs typeface="Times New Roman"/>
              </a:rPr>
              <a:t>State </a:t>
            </a:r>
            <a:r>
              <a:rPr sz="3200" i="1" spc="-190" dirty="0" smtClean="0">
                <a:latin typeface="Times New Roman"/>
                <a:cs typeface="Times New Roman"/>
              </a:rPr>
              <a:t>and  </a:t>
            </a:r>
            <a:r>
              <a:rPr sz="3200" i="1" spc="-260" dirty="0" smtClean="0">
                <a:latin typeface="Times New Roman"/>
                <a:cs typeface="Times New Roman"/>
              </a:rPr>
              <a:t>declares </a:t>
            </a:r>
            <a:r>
              <a:rPr sz="3200" i="1" spc="-140" dirty="0" smtClean="0">
                <a:latin typeface="Times New Roman"/>
                <a:cs typeface="Times New Roman"/>
              </a:rPr>
              <a:t>the </a:t>
            </a:r>
            <a:r>
              <a:rPr sz="3200" i="1" spc="-204" dirty="0" smtClean="0">
                <a:latin typeface="Times New Roman"/>
                <a:cs typeface="Times New Roman"/>
              </a:rPr>
              <a:t>principles </a:t>
            </a:r>
            <a:r>
              <a:rPr sz="3200" i="1" spc="-220" dirty="0" smtClean="0">
                <a:latin typeface="Times New Roman"/>
                <a:cs typeface="Times New Roman"/>
              </a:rPr>
              <a:t>governing </a:t>
            </a:r>
            <a:r>
              <a:rPr sz="3200" i="1" spc="-135" dirty="0" smtClean="0">
                <a:latin typeface="Times New Roman"/>
                <a:cs typeface="Times New Roman"/>
              </a:rPr>
              <a:t>the </a:t>
            </a:r>
            <a:r>
              <a:rPr sz="3200" i="1" spc="-204" dirty="0" smtClean="0">
                <a:latin typeface="Times New Roman"/>
                <a:cs typeface="Times New Roman"/>
              </a:rPr>
              <a:t>operations  </a:t>
            </a:r>
            <a:r>
              <a:rPr sz="3200" i="1" spc="-95" dirty="0" smtClean="0">
                <a:latin typeface="Times New Roman"/>
                <a:cs typeface="Times New Roman"/>
              </a:rPr>
              <a:t>of </a:t>
            </a:r>
            <a:r>
              <a:rPr sz="3200" i="1" spc="-190" dirty="0" smtClean="0">
                <a:latin typeface="Times New Roman"/>
                <a:cs typeface="Times New Roman"/>
              </a:rPr>
              <a:t>those</a:t>
            </a:r>
            <a:r>
              <a:rPr sz="3200" i="1" spc="-114" dirty="0" smtClean="0">
                <a:latin typeface="Times New Roman"/>
                <a:cs typeface="Times New Roman"/>
              </a:rPr>
              <a:t> </a:t>
            </a:r>
            <a:r>
              <a:rPr sz="3200" i="1" spc="-285" dirty="0" smtClean="0">
                <a:latin typeface="Times New Roman"/>
                <a:cs typeface="Times New Roman"/>
              </a:rPr>
              <a:t>organs.”</a:t>
            </a:r>
            <a:r>
              <a:rPr lang="en-US" sz="3200" i="1" spc="-285" dirty="0" smtClean="0">
                <a:latin typeface="Times New Roman"/>
                <a:cs typeface="Times New Roman"/>
              </a:rPr>
              <a:t>                                                                       				</a:t>
            </a:r>
            <a:r>
              <a:rPr lang="en-US" sz="3200" i="1" spc="-170" dirty="0" smtClean="0">
                <a:solidFill>
                  <a:srgbClr val="6F2F9F"/>
                </a:solidFill>
                <a:latin typeface="Times New Roman"/>
                <a:cs typeface="Times New Roman"/>
              </a:rPr>
              <a:t>- </a:t>
            </a:r>
            <a:r>
              <a:rPr lang="en-US" sz="3200" i="1" spc="-160" dirty="0">
                <a:solidFill>
                  <a:srgbClr val="6F2F9F"/>
                </a:solidFill>
                <a:latin typeface="Times New Roman"/>
                <a:cs typeface="Times New Roman"/>
              </a:rPr>
              <a:t>Wade </a:t>
            </a:r>
            <a:r>
              <a:rPr lang="en-US" sz="3200" i="1" spc="5" dirty="0">
                <a:solidFill>
                  <a:srgbClr val="6F2F9F"/>
                </a:solidFill>
                <a:latin typeface="Times New Roman"/>
                <a:cs typeface="Times New Roman"/>
              </a:rPr>
              <a:t>&amp;</a:t>
            </a:r>
            <a:r>
              <a:rPr lang="en-US" sz="3200" i="1" spc="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165" dirty="0">
                <a:solidFill>
                  <a:srgbClr val="6F2F9F"/>
                </a:solidFill>
                <a:latin typeface="Times New Roman"/>
                <a:cs typeface="Times New Roman"/>
              </a:rPr>
              <a:t>Philips,</a:t>
            </a:r>
            <a:endParaRPr lang="en-US"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 indent="1642745">
              <a:lnSpc>
                <a:spcPct val="9000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10895" y="639318"/>
            <a:ext cx="7126859" cy="416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8813" y="164122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0"/>
                </a:moveTo>
                <a:lnTo>
                  <a:pt x="76707" y="0"/>
                </a:lnTo>
                <a:lnTo>
                  <a:pt x="76707" y="76834"/>
                </a:lnTo>
                <a:lnTo>
                  <a:pt x="0" y="7683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2332" y="1411097"/>
            <a:ext cx="109220" cy="148590"/>
          </a:xfrm>
          <a:custGeom>
            <a:avLst/>
            <a:gdLst/>
            <a:ahLst/>
            <a:cxnLst/>
            <a:rect l="l" t="t" r="r" b="b"/>
            <a:pathLst>
              <a:path w="109219" h="148590">
                <a:moveTo>
                  <a:pt x="54102" y="0"/>
                </a:moveTo>
                <a:lnTo>
                  <a:pt x="0" y="148462"/>
                </a:lnTo>
                <a:lnTo>
                  <a:pt x="109219" y="148462"/>
                </a:lnTo>
                <a:lnTo>
                  <a:pt x="541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895" y="1463039"/>
            <a:ext cx="7531608" cy="5138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FAD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ln w="9143">
            <a:solidFill>
              <a:srgbClr val="892D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0259" y="2429382"/>
            <a:ext cx="662749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i="1" spc="175" dirty="0">
                <a:latin typeface="Times New Roman"/>
                <a:cs typeface="Times New Roman"/>
              </a:rPr>
              <a:t>It </a:t>
            </a:r>
            <a:r>
              <a:rPr sz="4000" i="1" spc="-325" dirty="0">
                <a:latin typeface="Times New Roman"/>
                <a:cs typeface="Times New Roman"/>
              </a:rPr>
              <a:t>means </a:t>
            </a:r>
            <a:r>
              <a:rPr sz="4000" i="1" spc="-165" dirty="0">
                <a:latin typeface="Times New Roman"/>
                <a:cs typeface="Times New Roman"/>
              </a:rPr>
              <a:t>the </a:t>
            </a:r>
            <a:r>
              <a:rPr sz="4000" i="1" spc="-275" dirty="0">
                <a:latin typeface="Times New Roman"/>
                <a:cs typeface="Times New Roman"/>
              </a:rPr>
              <a:t>rule </a:t>
            </a:r>
            <a:r>
              <a:rPr sz="4000" i="1" spc="-204" dirty="0">
                <a:latin typeface="Times New Roman"/>
                <a:cs typeface="Times New Roman"/>
              </a:rPr>
              <a:t>which </a:t>
            </a:r>
            <a:r>
              <a:rPr sz="4000" i="1" spc="-265" dirty="0">
                <a:latin typeface="Times New Roman"/>
                <a:cs typeface="Times New Roman"/>
              </a:rPr>
              <a:t>regulates </a:t>
            </a:r>
            <a:r>
              <a:rPr sz="4000" i="1" spc="-165" dirty="0">
                <a:latin typeface="Times New Roman"/>
                <a:cs typeface="Times New Roman"/>
              </a:rPr>
              <a:t>the  </a:t>
            </a:r>
            <a:r>
              <a:rPr sz="4000" i="1" spc="-204" dirty="0">
                <a:latin typeface="Times New Roman"/>
                <a:cs typeface="Times New Roman"/>
              </a:rPr>
              <a:t>structure </a:t>
            </a:r>
            <a:r>
              <a:rPr sz="4000" i="1" spc="-120" dirty="0">
                <a:latin typeface="Times New Roman"/>
                <a:cs typeface="Times New Roman"/>
              </a:rPr>
              <a:t>of </a:t>
            </a:r>
            <a:r>
              <a:rPr sz="4000" i="1" spc="-165" dirty="0">
                <a:latin typeface="Times New Roman"/>
                <a:cs typeface="Times New Roman"/>
              </a:rPr>
              <a:t>the </a:t>
            </a:r>
            <a:r>
              <a:rPr sz="4000" i="1" spc="-245" dirty="0">
                <a:latin typeface="Times New Roman"/>
                <a:cs typeface="Times New Roman"/>
              </a:rPr>
              <a:t>principal </a:t>
            </a:r>
            <a:r>
              <a:rPr sz="4000" i="1" spc="-325" dirty="0">
                <a:latin typeface="Times New Roman"/>
                <a:cs typeface="Times New Roman"/>
              </a:rPr>
              <a:t>organs </a:t>
            </a:r>
            <a:r>
              <a:rPr sz="4000" i="1" spc="-120" dirty="0">
                <a:latin typeface="Times New Roman"/>
                <a:cs typeface="Times New Roman"/>
              </a:rPr>
              <a:t>of  </a:t>
            </a:r>
            <a:r>
              <a:rPr sz="4000" i="1" spc="-165" dirty="0">
                <a:latin typeface="Times New Roman"/>
                <a:cs typeface="Times New Roman"/>
              </a:rPr>
              <a:t>the </a:t>
            </a:r>
            <a:r>
              <a:rPr sz="4000" i="1" spc="-265" dirty="0">
                <a:latin typeface="Times New Roman"/>
                <a:cs typeface="Times New Roman"/>
              </a:rPr>
              <a:t>Government </a:t>
            </a:r>
            <a:r>
              <a:rPr sz="4000" i="1" spc="-245" dirty="0">
                <a:latin typeface="Times New Roman"/>
                <a:cs typeface="Times New Roman"/>
              </a:rPr>
              <a:t>and </a:t>
            </a:r>
            <a:r>
              <a:rPr sz="4000" i="1" spc="-200" dirty="0">
                <a:latin typeface="Times New Roman"/>
                <a:cs typeface="Times New Roman"/>
              </a:rPr>
              <a:t>their  </a:t>
            </a:r>
            <a:r>
              <a:rPr sz="4000" i="1" spc="-225" dirty="0">
                <a:latin typeface="Times New Roman"/>
                <a:cs typeface="Times New Roman"/>
              </a:rPr>
              <a:t>relationship </a:t>
            </a:r>
            <a:r>
              <a:rPr sz="4000" i="1" spc="-120" dirty="0">
                <a:latin typeface="Times New Roman"/>
                <a:cs typeface="Times New Roman"/>
              </a:rPr>
              <a:t>to </a:t>
            </a:r>
            <a:r>
              <a:rPr sz="4000" i="1" spc="-235" dirty="0">
                <a:latin typeface="Times New Roman"/>
                <a:cs typeface="Times New Roman"/>
              </a:rPr>
              <a:t>another, </a:t>
            </a:r>
            <a:r>
              <a:rPr sz="4000" i="1" spc="-245" dirty="0">
                <a:latin typeface="Times New Roman"/>
                <a:cs typeface="Times New Roman"/>
              </a:rPr>
              <a:t>and  </a:t>
            </a:r>
            <a:r>
              <a:rPr sz="4000" i="1" spc="-270" dirty="0">
                <a:latin typeface="Times New Roman"/>
                <a:cs typeface="Times New Roman"/>
              </a:rPr>
              <a:t>determines </a:t>
            </a:r>
            <a:r>
              <a:rPr sz="4000" i="1" spc="-215" dirty="0">
                <a:latin typeface="Times New Roman"/>
                <a:cs typeface="Times New Roman"/>
              </a:rPr>
              <a:t>theirs </a:t>
            </a:r>
            <a:r>
              <a:rPr sz="4000" i="1" spc="-260" dirty="0">
                <a:latin typeface="Times New Roman"/>
                <a:cs typeface="Times New Roman"/>
              </a:rPr>
              <a:t>principle</a:t>
            </a:r>
            <a:r>
              <a:rPr sz="4000" i="1" spc="140" dirty="0">
                <a:latin typeface="Times New Roman"/>
                <a:cs typeface="Times New Roman"/>
              </a:rPr>
              <a:t> </a:t>
            </a:r>
            <a:r>
              <a:rPr sz="4000" i="1" spc="-155" dirty="0">
                <a:latin typeface="Times New Roman"/>
                <a:cs typeface="Times New Roman"/>
              </a:rPr>
              <a:t>functions.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5</a:t>
            </a:fld>
            <a:endParaRPr spc="-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9" y="315468"/>
            <a:ext cx="7589520" cy="1458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01" y="356997"/>
            <a:ext cx="3350310" cy="41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001" y="1027557"/>
            <a:ext cx="4032554" cy="415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259" y="1779778"/>
            <a:ext cx="6798309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9085" indent="640080">
              <a:lnSpc>
                <a:spcPct val="100000"/>
              </a:lnSpc>
              <a:spcBef>
                <a:spcPts val="100"/>
              </a:spcBef>
            </a:pPr>
            <a:r>
              <a:rPr sz="2400" i="1" spc="105" dirty="0">
                <a:latin typeface="Times New Roman"/>
                <a:cs typeface="Times New Roman"/>
              </a:rPr>
              <a:t>It </a:t>
            </a:r>
            <a:r>
              <a:rPr sz="2400" i="1" spc="-110" dirty="0">
                <a:latin typeface="Times New Roman"/>
                <a:cs typeface="Times New Roman"/>
              </a:rPr>
              <a:t>is, </a:t>
            </a:r>
            <a:r>
              <a:rPr sz="2400" i="1" spc="-155" dirty="0">
                <a:latin typeface="Times New Roman"/>
                <a:cs typeface="Times New Roman"/>
              </a:rPr>
              <a:t>however </a:t>
            </a:r>
            <a:r>
              <a:rPr sz="2400" i="1" spc="-80" dirty="0">
                <a:latin typeface="Times New Roman"/>
                <a:cs typeface="Times New Roman"/>
              </a:rPr>
              <a:t>not </a:t>
            </a:r>
            <a:r>
              <a:rPr sz="2400" i="1" spc="-190" dirty="0">
                <a:latin typeface="Times New Roman"/>
                <a:cs typeface="Times New Roman"/>
              </a:rPr>
              <a:t>necessary </a:t>
            </a:r>
            <a:r>
              <a:rPr sz="2400" i="1" spc="-70" dirty="0">
                <a:latin typeface="Times New Roman"/>
                <a:cs typeface="Times New Roman"/>
              </a:rPr>
              <a:t>to </a:t>
            </a:r>
            <a:r>
              <a:rPr sz="2400" i="1" spc="-245" dirty="0">
                <a:latin typeface="Times New Roman"/>
                <a:cs typeface="Times New Roman"/>
              </a:rPr>
              <a:t>go </a:t>
            </a:r>
            <a:r>
              <a:rPr sz="2400" i="1" spc="-70" dirty="0">
                <a:latin typeface="Times New Roman"/>
                <a:cs typeface="Times New Roman"/>
              </a:rPr>
              <a:t>to </a:t>
            </a:r>
            <a:r>
              <a:rPr sz="2400" i="1" spc="-135" dirty="0">
                <a:latin typeface="Times New Roman"/>
                <a:cs typeface="Times New Roman"/>
              </a:rPr>
              <a:t>any </a:t>
            </a:r>
            <a:r>
              <a:rPr sz="2400" i="1" spc="-185" dirty="0">
                <a:latin typeface="Times New Roman"/>
                <a:cs typeface="Times New Roman"/>
              </a:rPr>
              <a:t>period </a:t>
            </a:r>
            <a:r>
              <a:rPr sz="2400" i="1" spc="-175" dirty="0">
                <a:latin typeface="Times New Roman"/>
                <a:cs typeface="Times New Roman"/>
              </a:rPr>
              <a:t>beyond  </a:t>
            </a:r>
            <a:r>
              <a:rPr sz="2400" i="1" spc="-55" dirty="0">
                <a:latin typeface="Times New Roman"/>
                <a:cs typeface="Times New Roman"/>
              </a:rPr>
              <a:t>what </a:t>
            </a:r>
            <a:r>
              <a:rPr sz="2400" i="1" spc="-130" dirty="0">
                <a:latin typeface="Times New Roman"/>
                <a:cs typeface="Times New Roman"/>
              </a:rPr>
              <a:t>is </a:t>
            </a:r>
            <a:r>
              <a:rPr sz="2400" i="1" spc="-85" dirty="0">
                <a:latin typeface="Times New Roman"/>
                <a:cs typeface="Times New Roman"/>
              </a:rPr>
              <a:t>known </a:t>
            </a:r>
            <a:r>
              <a:rPr sz="2400" i="1" spc="-180" dirty="0">
                <a:latin typeface="Times New Roman"/>
                <a:cs typeface="Times New Roman"/>
              </a:rPr>
              <a:t>as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10" dirty="0">
                <a:latin typeface="Times New Roman"/>
                <a:cs typeface="Times New Roman"/>
              </a:rPr>
              <a:t>‘British </a:t>
            </a:r>
            <a:r>
              <a:rPr sz="2400" i="1" spc="-195" dirty="0">
                <a:latin typeface="Times New Roman"/>
                <a:cs typeface="Times New Roman"/>
              </a:rPr>
              <a:t>Period’ </a:t>
            </a:r>
            <a:r>
              <a:rPr sz="2400" i="1" spc="-120" dirty="0">
                <a:latin typeface="Times New Roman"/>
                <a:cs typeface="Times New Roman"/>
              </a:rPr>
              <a:t>for </a:t>
            </a:r>
            <a:r>
              <a:rPr sz="2400" i="1" spc="-204" dirty="0">
                <a:latin typeface="Times New Roman"/>
                <a:cs typeface="Times New Roman"/>
              </a:rPr>
              <a:t>modern </a:t>
            </a:r>
            <a:r>
              <a:rPr sz="2400" i="1" spc="-125" dirty="0">
                <a:latin typeface="Times New Roman"/>
                <a:cs typeface="Times New Roman"/>
              </a:rPr>
              <a:t>political  </a:t>
            </a:r>
            <a:r>
              <a:rPr sz="2400" i="1" spc="-70" dirty="0">
                <a:latin typeface="Times New Roman"/>
                <a:cs typeface="Times New Roman"/>
              </a:rPr>
              <a:t>institutions </a:t>
            </a:r>
            <a:r>
              <a:rPr sz="2400" i="1" spc="-150" dirty="0">
                <a:latin typeface="Times New Roman"/>
                <a:cs typeface="Times New Roman"/>
              </a:rPr>
              <a:t>originated </a:t>
            </a:r>
            <a:r>
              <a:rPr sz="2400" i="1" dirty="0">
                <a:latin typeface="Times New Roman"/>
                <a:cs typeface="Times New Roman"/>
              </a:rPr>
              <a:t>&amp; </a:t>
            </a:r>
            <a:r>
              <a:rPr sz="2400" i="1" spc="-170" dirty="0">
                <a:latin typeface="Times New Roman"/>
                <a:cs typeface="Times New Roman"/>
              </a:rPr>
              <a:t>developed </a:t>
            </a:r>
            <a:r>
              <a:rPr sz="2400" i="1" spc="-95" dirty="0">
                <a:latin typeface="Times New Roman"/>
                <a:cs typeface="Times New Roman"/>
              </a:rPr>
              <a:t>in </a:t>
            </a:r>
            <a:r>
              <a:rPr sz="2400" i="1" spc="-35" dirty="0">
                <a:latin typeface="Times New Roman"/>
                <a:cs typeface="Times New Roman"/>
              </a:rPr>
              <a:t>that </a:t>
            </a:r>
            <a:r>
              <a:rPr sz="2400" i="1" spc="-185" dirty="0">
                <a:latin typeface="Times New Roman"/>
                <a:cs typeface="Times New Roman"/>
              </a:rPr>
              <a:t>period</a:t>
            </a:r>
            <a:r>
              <a:rPr sz="2400" i="1" spc="-110" dirty="0">
                <a:latin typeface="Times New Roman"/>
                <a:cs typeface="Times New Roman"/>
              </a:rPr>
              <a:t> </a:t>
            </a:r>
            <a:r>
              <a:rPr sz="2400" i="1" spc="-125" dirty="0">
                <a:latin typeface="Times New Roman"/>
                <a:cs typeface="Times New Roman"/>
              </a:rPr>
              <a:t>only.</a:t>
            </a:r>
            <a:endParaRPr sz="2400" dirty="0">
              <a:latin typeface="Times New Roman"/>
              <a:cs typeface="Times New Roman"/>
            </a:endParaRPr>
          </a:p>
          <a:p>
            <a:pPr marL="12700" marR="164465" indent="640080">
              <a:lnSpc>
                <a:spcPct val="100000"/>
              </a:lnSpc>
              <a:spcBef>
                <a:spcPts val="600"/>
              </a:spcBef>
            </a:pPr>
            <a:r>
              <a:rPr sz="2400" i="1" spc="-180" dirty="0">
                <a:latin typeface="Times New Roman"/>
                <a:cs typeface="Times New Roman"/>
              </a:rPr>
              <a:t>The </a:t>
            </a:r>
            <a:r>
              <a:rPr sz="2400" i="1" spc="-70" dirty="0">
                <a:latin typeface="Times New Roman"/>
                <a:cs typeface="Times New Roman"/>
              </a:rPr>
              <a:t>institutions </a:t>
            </a:r>
            <a:r>
              <a:rPr sz="2400" i="1" spc="-135" dirty="0" smtClean="0">
                <a:latin typeface="Times New Roman"/>
                <a:cs typeface="Times New Roman"/>
              </a:rPr>
              <a:t>establish</a:t>
            </a:r>
            <a:r>
              <a:rPr lang="en-US" sz="2400" i="1" spc="-135" dirty="0" smtClean="0">
                <a:latin typeface="Times New Roman"/>
                <a:cs typeface="Times New Roman"/>
              </a:rPr>
              <a:t>ed</a:t>
            </a:r>
            <a:r>
              <a:rPr sz="2400" i="1" spc="-135" dirty="0" smtClean="0">
                <a:latin typeface="Times New Roman"/>
                <a:cs typeface="Times New Roman"/>
              </a:rPr>
              <a:t> </a:t>
            </a:r>
            <a:r>
              <a:rPr sz="2400" i="1" spc="-150" dirty="0">
                <a:latin typeface="Times New Roman"/>
                <a:cs typeface="Times New Roman"/>
              </a:rPr>
              <a:t>by </a:t>
            </a:r>
            <a:r>
              <a:rPr sz="2400" i="1" spc="-120" dirty="0">
                <a:latin typeface="Times New Roman"/>
                <a:cs typeface="Times New Roman"/>
              </a:rPr>
              <a:t>Hindus </a:t>
            </a:r>
            <a:r>
              <a:rPr sz="2400" i="1" dirty="0">
                <a:latin typeface="Times New Roman"/>
                <a:cs typeface="Times New Roman"/>
              </a:rPr>
              <a:t>– </a:t>
            </a:r>
            <a:r>
              <a:rPr sz="2400" i="1" spc="-180" dirty="0">
                <a:latin typeface="Times New Roman"/>
                <a:cs typeface="Times New Roman"/>
              </a:rPr>
              <a:t>Olden </a:t>
            </a:r>
            <a:r>
              <a:rPr sz="2400" i="1" spc="-135" dirty="0">
                <a:latin typeface="Times New Roman"/>
                <a:cs typeface="Times New Roman"/>
              </a:rPr>
              <a:t>Days </a:t>
            </a:r>
            <a:r>
              <a:rPr sz="2400" i="1" spc="5" dirty="0" smtClean="0">
                <a:latin typeface="Times New Roman"/>
                <a:cs typeface="Times New Roman"/>
              </a:rPr>
              <a:t>  </a:t>
            </a:r>
            <a:r>
              <a:rPr sz="2400" i="1" spc="-114" dirty="0" smtClean="0">
                <a:latin typeface="Times New Roman"/>
                <a:cs typeface="Times New Roman"/>
              </a:rPr>
              <a:t>Muslim</a:t>
            </a:r>
            <a:r>
              <a:rPr lang="en-US" sz="2400" i="1" spc="-114" dirty="0">
                <a:latin typeface="Times New Roman"/>
                <a:cs typeface="Times New Roman"/>
              </a:rPr>
              <a:t>s</a:t>
            </a:r>
            <a:r>
              <a:rPr sz="2400" i="1" spc="-114" dirty="0" smtClean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– </a:t>
            </a:r>
            <a:r>
              <a:rPr sz="2400" i="1" spc="-130" dirty="0">
                <a:latin typeface="Times New Roman"/>
                <a:cs typeface="Times New Roman"/>
              </a:rPr>
              <a:t>Medieval </a:t>
            </a:r>
            <a:r>
              <a:rPr sz="2400" i="1" spc="-190" dirty="0">
                <a:latin typeface="Times New Roman"/>
                <a:cs typeface="Times New Roman"/>
              </a:rPr>
              <a:t>Period </a:t>
            </a:r>
            <a:r>
              <a:rPr sz="2400" i="1" spc="-150" dirty="0">
                <a:latin typeface="Times New Roman"/>
                <a:cs typeface="Times New Roman"/>
              </a:rPr>
              <a:t>have </a:t>
            </a:r>
            <a:r>
              <a:rPr sz="2400" i="1" spc="-240" dirty="0">
                <a:latin typeface="Times New Roman"/>
                <a:cs typeface="Times New Roman"/>
              </a:rPr>
              <a:t>become </a:t>
            </a:r>
            <a:r>
              <a:rPr sz="2400" i="1" spc="-195" dirty="0">
                <a:latin typeface="Times New Roman"/>
                <a:cs typeface="Times New Roman"/>
              </a:rPr>
              <a:t>a </a:t>
            </a:r>
            <a:r>
              <a:rPr sz="2400" i="1" spc="-95" dirty="0">
                <a:latin typeface="Times New Roman"/>
                <a:cs typeface="Times New Roman"/>
              </a:rPr>
              <a:t>past, </a:t>
            </a:r>
            <a:r>
              <a:rPr sz="2400" i="1" dirty="0">
                <a:latin typeface="Times New Roman"/>
                <a:cs typeface="Times New Roman"/>
              </a:rPr>
              <a:t>&amp; </a:t>
            </a:r>
            <a:r>
              <a:rPr sz="2400" i="1" spc="-100" dirty="0">
                <a:latin typeface="Times New Roman"/>
                <a:cs typeface="Times New Roman"/>
              </a:rPr>
              <a:t>they </a:t>
            </a:r>
            <a:r>
              <a:rPr sz="2400" i="1" spc="-195" dirty="0">
                <a:latin typeface="Times New Roman"/>
                <a:cs typeface="Times New Roman"/>
              </a:rPr>
              <a:t>do </a:t>
            </a:r>
            <a:r>
              <a:rPr sz="2400" i="1" spc="-80" dirty="0">
                <a:latin typeface="Times New Roman"/>
                <a:cs typeface="Times New Roman"/>
              </a:rPr>
              <a:t>not  </a:t>
            </a:r>
            <a:r>
              <a:rPr sz="2400" i="1" spc="-120" dirty="0">
                <a:latin typeface="Times New Roman"/>
                <a:cs typeface="Times New Roman"/>
              </a:rPr>
              <a:t>survive </a:t>
            </a:r>
            <a:r>
              <a:rPr sz="2400" i="1" spc="-95" dirty="0">
                <a:latin typeface="Times New Roman"/>
                <a:cs typeface="Times New Roman"/>
              </a:rPr>
              <a:t>in </a:t>
            </a:r>
            <a:r>
              <a:rPr sz="2400" i="1" spc="-135" dirty="0">
                <a:latin typeface="Times New Roman"/>
                <a:cs typeface="Times New Roman"/>
              </a:rPr>
              <a:t>any </a:t>
            </a:r>
            <a:r>
              <a:rPr sz="2400" i="1" spc="-150" dirty="0">
                <a:latin typeface="Times New Roman"/>
                <a:cs typeface="Times New Roman"/>
              </a:rPr>
              <a:t>form </a:t>
            </a:r>
            <a:r>
              <a:rPr sz="2400" i="1" spc="-95" dirty="0">
                <a:latin typeface="Times New Roman"/>
                <a:cs typeface="Times New Roman"/>
              </a:rPr>
              <a:t>in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50" dirty="0">
                <a:latin typeface="Times New Roman"/>
                <a:cs typeface="Times New Roman"/>
              </a:rPr>
              <a:t>present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i="1" spc="-130" dirty="0">
                <a:latin typeface="Times New Roman"/>
                <a:cs typeface="Times New Roman"/>
              </a:rPr>
              <a:t>day.</a:t>
            </a:r>
            <a:endParaRPr sz="2400" dirty="0">
              <a:latin typeface="Times New Roman"/>
              <a:cs typeface="Times New Roman"/>
            </a:endParaRPr>
          </a:p>
          <a:p>
            <a:pPr marL="12700" marR="403860" indent="640080" algn="just">
              <a:lnSpc>
                <a:spcPct val="100000"/>
              </a:lnSpc>
              <a:spcBef>
                <a:spcPts val="600"/>
              </a:spcBef>
            </a:pPr>
            <a:r>
              <a:rPr sz="2400" i="1" spc="-180" dirty="0">
                <a:latin typeface="Times New Roman"/>
                <a:cs typeface="Times New Roman"/>
              </a:rPr>
              <a:t>The </a:t>
            </a:r>
            <a:r>
              <a:rPr sz="2400" i="1" spc="-95" dirty="0">
                <a:latin typeface="Times New Roman"/>
                <a:cs typeface="Times New Roman"/>
              </a:rPr>
              <a:t>British </a:t>
            </a:r>
            <a:r>
              <a:rPr sz="2400" i="1" spc="-190" dirty="0">
                <a:latin typeface="Times New Roman"/>
                <a:cs typeface="Times New Roman"/>
              </a:rPr>
              <a:t>Period </a:t>
            </a:r>
            <a:r>
              <a:rPr sz="2400" i="1" spc="-95" dirty="0">
                <a:latin typeface="Times New Roman"/>
                <a:cs typeface="Times New Roman"/>
              </a:rPr>
              <a:t>in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25" dirty="0">
                <a:latin typeface="Times New Roman"/>
                <a:cs typeface="Times New Roman"/>
              </a:rPr>
              <a:t>history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85" dirty="0">
                <a:latin typeface="Times New Roman"/>
                <a:cs typeface="Times New Roman"/>
              </a:rPr>
              <a:t>India </a:t>
            </a:r>
            <a:r>
              <a:rPr sz="2400" i="1" spc="-195" dirty="0">
                <a:latin typeface="Times New Roman"/>
                <a:cs typeface="Times New Roman"/>
              </a:rPr>
              <a:t>began </a:t>
            </a:r>
            <a:r>
              <a:rPr sz="2400" i="1" spc="-35" dirty="0">
                <a:latin typeface="Times New Roman"/>
                <a:cs typeface="Times New Roman"/>
              </a:rPr>
              <a:t>with  </a:t>
            </a:r>
            <a:r>
              <a:rPr sz="2400" i="1" spc="-155" dirty="0">
                <a:latin typeface="Times New Roman"/>
                <a:cs typeface="Times New Roman"/>
              </a:rPr>
              <a:t>incorporation </a:t>
            </a:r>
            <a:r>
              <a:rPr sz="2400" i="1" spc="-75" dirty="0">
                <a:latin typeface="Times New Roman"/>
                <a:cs typeface="Times New Roman"/>
              </a:rPr>
              <a:t>of </a:t>
            </a:r>
            <a:r>
              <a:rPr sz="2400" i="1" spc="-155" dirty="0">
                <a:latin typeface="Times New Roman"/>
                <a:cs typeface="Times New Roman"/>
              </a:rPr>
              <a:t>“</a:t>
            </a:r>
            <a:r>
              <a:rPr sz="2400" i="1" spc="-155" dirty="0">
                <a:solidFill>
                  <a:srgbClr val="C00000"/>
                </a:solidFill>
                <a:latin typeface="Times New Roman"/>
                <a:cs typeface="Times New Roman"/>
              </a:rPr>
              <a:t>East </a:t>
            </a:r>
            <a:r>
              <a:rPr sz="2400" i="1" spc="-85" dirty="0">
                <a:solidFill>
                  <a:srgbClr val="C00000"/>
                </a:solidFill>
                <a:latin typeface="Times New Roman"/>
                <a:cs typeface="Times New Roman"/>
              </a:rPr>
              <a:t>India </a:t>
            </a:r>
            <a:r>
              <a:rPr sz="2400" i="1" spc="-235" dirty="0">
                <a:solidFill>
                  <a:srgbClr val="C00000"/>
                </a:solidFill>
                <a:latin typeface="Times New Roman"/>
                <a:cs typeface="Times New Roman"/>
              </a:rPr>
              <a:t>Company” </a:t>
            </a:r>
            <a:r>
              <a:rPr sz="2400" i="1" spc="-95" dirty="0">
                <a:latin typeface="Times New Roman"/>
                <a:cs typeface="Times New Roman"/>
              </a:rPr>
              <a:t>in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90" dirty="0">
                <a:latin typeface="Times New Roman"/>
                <a:cs typeface="Times New Roman"/>
              </a:rPr>
              <a:t>year </a:t>
            </a:r>
            <a:r>
              <a:rPr sz="2400" i="1" spc="-145" dirty="0">
                <a:latin typeface="Times New Roman"/>
                <a:cs typeface="Times New Roman"/>
              </a:rPr>
              <a:t>1600 </a:t>
            </a:r>
            <a:r>
              <a:rPr sz="2400" i="1" spc="-95" dirty="0">
                <a:latin typeface="Times New Roman"/>
                <a:cs typeface="Times New Roman"/>
              </a:rPr>
              <a:t>in  </a:t>
            </a:r>
            <a:r>
              <a:rPr sz="2400" i="1" spc="-120" dirty="0">
                <a:latin typeface="Times New Roman"/>
                <a:cs typeface="Times New Roman"/>
              </a:rPr>
              <a:t>England.</a:t>
            </a:r>
            <a:endParaRPr sz="2400" dirty="0">
              <a:latin typeface="Times New Roman"/>
              <a:cs typeface="Times New Roman"/>
            </a:endParaRPr>
          </a:p>
          <a:p>
            <a:pPr marL="12700" marR="5080" indent="640080" algn="just">
              <a:lnSpc>
                <a:spcPct val="100000"/>
              </a:lnSpc>
              <a:spcBef>
                <a:spcPts val="605"/>
              </a:spcBef>
            </a:pPr>
            <a:r>
              <a:rPr sz="2400" i="1" spc="-50" dirty="0">
                <a:latin typeface="Times New Roman"/>
                <a:cs typeface="Times New Roman"/>
              </a:rPr>
              <a:t>Now </a:t>
            </a:r>
            <a:r>
              <a:rPr sz="2400" i="1" spc="-85" dirty="0">
                <a:latin typeface="Times New Roman"/>
                <a:cs typeface="Times New Roman"/>
              </a:rPr>
              <a:t>let </a:t>
            </a:r>
            <a:r>
              <a:rPr sz="2400" i="1" spc="-135" dirty="0">
                <a:latin typeface="Times New Roman"/>
                <a:cs typeface="Times New Roman"/>
              </a:rPr>
              <a:t>us </a:t>
            </a:r>
            <a:r>
              <a:rPr sz="2400" i="1" spc="-85" dirty="0">
                <a:latin typeface="Times New Roman"/>
                <a:cs typeface="Times New Roman"/>
              </a:rPr>
              <a:t>study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45" dirty="0">
                <a:latin typeface="Times New Roman"/>
                <a:cs typeface="Times New Roman"/>
              </a:rPr>
              <a:t>various </a:t>
            </a:r>
            <a:r>
              <a:rPr sz="2400" i="1" spc="-180" dirty="0">
                <a:latin typeface="Times New Roman"/>
                <a:cs typeface="Times New Roman"/>
              </a:rPr>
              <a:t>phases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20" dirty="0">
                <a:latin typeface="Times New Roman"/>
                <a:cs typeface="Times New Roman"/>
              </a:rPr>
              <a:t>growth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85" dirty="0">
                <a:latin typeface="Times New Roman"/>
                <a:cs typeface="Times New Roman"/>
              </a:rPr>
              <a:t>our  </a:t>
            </a:r>
            <a:r>
              <a:rPr sz="2400" i="1" spc="-90" dirty="0">
                <a:latin typeface="Times New Roman"/>
                <a:cs typeface="Times New Roman"/>
              </a:rPr>
              <a:t>constitution </a:t>
            </a:r>
            <a:r>
              <a:rPr sz="2400" i="1" spc="-150" dirty="0">
                <a:latin typeface="Times New Roman"/>
                <a:cs typeface="Times New Roman"/>
              </a:rPr>
              <a:t>from </a:t>
            </a:r>
            <a:r>
              <a:rPr sz="2400" i="1" spc="-100" dirty="0">
                <a:latin typeface="Times New Roman"/>
                <a:cs typeface="Times New Roman"/>
              </a:rPr>
              <a:t>the advent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20" dirty="0">
                <a:latin typeface="Times New Roman"/>
                <a:cs typeface="Times New Roman"/>
              </a:rPr>
              <a:t>English </a:t>
            </a:r>
            <a:r>
              <a:rPr sz="2400" i="1" spc="-170" dirty="0">
                <a:latin typeface="Times New Roman"/>
                <a:cs typeface="Times New Roman"/>
              </a:rPr>
              <a:t>on </a:t>
            </a:r>
            <a:r>
              <a:rPr sz="2400" i="1" spc="-85" dirty="0">
                <a:latin typeface="Times New Roman"/>
                <a:cs typeface="Times New Roman"/>
              </a:rPr>
              <a:t>Indian </a:t>
            </a:r>
            <a:r>
              <a:rPr sz="2400" i="1" spc="-204" dirty="0">
                <a:latin typeface="Times New Roman"/>
                <a:cs typeface="Times New Roman"/>
              </a:rPr>
              <a:t>shore </a:t>
            </a:r>
            <a:r>
              <a:rPr sz="2400" i="1" spc="-45" dirty="0">
                <a:latin typeface="Times New Roman"/>
                <a:cs typeface="Times New Roman"/>
              </a:rPr>
              <a:t>till  </a:t>
            </a:r>
            <a:r>
              <a:rPr sz="2400" i="1" spc="-75" dirty="0">
                <a:latin typeface="Times New Roman"/>
                <a:cs typeface="Times New Roman"/>
              </a:rPr>
              <a:t>this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i="1" spc="-45" dirty="0">
                <a:latin typeface="Times New Roman"/>
                <a:cs typeface="Times New Roman"/>
              </a:rPr>
              <a:t>day…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6</a:t>
            </a:fld>
            <a:endParaRPr spc="-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9" y="315468"/>
            <a:ext cx="7589520" cy="1458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6763" y="719708"/>
            <a:ext cx="4592955" cy="357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7892" y="806195"/>
            <a:ext cx="94615" cy="128905"/>
          </a:xfrm>
          <a:custGeom>
            <a:avLst/>
            <a:gdLst/>
            <a:ahLst/>
            <a:cxnLst/>
            <a:rect l="l" t="t" r="r" b="b"/>
            <a:pathLst>
              <a:path w="94614" h="128905">
                <a:moveTo>
                  <a:pt x="46736" y="0"/>
                </a:moveTo>
                <a:lnTo>
                  <a:pt x="0" y="128396"/>
                </a:lnTo>
                <a:lnTo>
                  <a:pt x="94361" y="128396"/>
                </a:lnTo>
                <a:lnTo>
                  <a:pt x="467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125" y="806195"/>
            <a:ext cx="94615" cy="128905"/>
          </a:xfrm>
          <a:custGeom>
            <a:avLst/>
            <a:gdLst/>
            <a:ahLst/>
            <a:cxnLst/>
            <a:rect l="l" t="t" r="r" b="b"/>
            <a:pathLst>
              <a:path w="94614" h="128905">
                <a:moveTo>
                  <a:pt x="46736" y="0"/>
                </a:moveTo>
                <a:lnTo>
                  <a:pt x="0" y="128396"/>
                </a:lnTo>
                <a:lnTo>
                  <a:pt x="94361" y="128396"/>
                </a:lnTo>
                <a:lnTo>
                  <a:pt x="467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9211" y="783208"/>
            <a:ext cx="142875" cy="89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3335" y="783208"/>
            <a:ext cx="142875" cy="89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4589" y="778509"/>
            <a:ext cx="193167" cy="240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7126" y="728344"/>
            <a:ext cx="243840" cy="343535"/>
          </a:xfrm>
          <a:custGeom>
            <a:avLst/>
            <a:gdLst/>
            <a:ahLst/>
            <a:cxnLst/>
            <a:rect l="l" t="t" r="r" b="b"/>
            <a:pathLst>
              <a:path w="243839" h="343534">
                <a:moveTo>
                  <a:pt x="0" y="0"/>
                </a:moveTo>
                <a:lnTo>
                  <a:pt x="69850" y="0"/>
                </a:lnTo>
                <a:lnTo>
                  <a:pt x="69850" y="284733"/>
                </a:lnTo>
                <a:lnTo>
                  <a:pt x="243459" y="284733"/>
                </a:lnTo>
                <a:lnTo>
                  <a:pt x="243459" y="343026"/>
                </a:lnTo>
                <a:lnTo>
                  <a:pt x="0" y="34302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3698" y="725551"/>
            <a:ext cx="73405" cy="145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3814" y="725551"/>
            <a:ext cx="347345" cy="346075"/>
          </a:xfrm>
          <a:custGeom>
            <a:avLst/>
            <a:gdLst/>
            <a:ahLst/>
            <a:cxnLst/>
            <a:rect l="l" t="t" r="r" b="b"/>
            <a:pathLst>
              <a:path w="347345" h="346075">
                <a:moveTo>
                  <a:pt x="134747" y="0"/>
                </a:moveTo>
                <a:lnTo>
                  <a:pt x="208534" y="0"/>
                </a:lnTo>
                <a:lnTo>
                  <a:pt x="347090" y="345821"/>
                </a:lnTo>
                <a:lnTo>
                  <a:pt x="271145" y="345821"/>
                </a:lnTo>
                <a:lnTo>
                  <a:pt x="240919" y="267208"/>
                </a:lnTo>
                <a:lnTo>
                  <a:pt x="102615" y="267208"/>
                </a:lnTo>
                <a:lnTo>
                  <a:pt x="74168" y="345821"/>
                </a:lnTo>
                <a:lnTo>
                  <a:pt x="0" y="345821"/>
                </a:lnTo>
                <a:lnTo>
                  <a:pt x="1347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0251" y="725551"/>
            <a:ext cx="311150" cy="346075"/>
          </a:xfrm>
          <a:custGeom>
            <a:avLst/>
            <a:gdLst/>
            <a:ahLst/>
            <a:cxnLst/>
            <a:rect l="l" t="t" r="r" b="b"/>
            <a:pathLst>
              <a:path w="311150" h="346075">
                <a:moveTo>
                  <a:pt x="0" y="0"/>
                </a:moveTo>
                <a:lnTo>
                  <a:pt x="146938" y="0"/>
                </a:lnTo>
                <a:lnTo>
                  <a:pt x="172773" y="573"/>
                </a:lnTo>
                <a:lnTo>
                  <a:pt x="213107" y="5197"/>
                </a:lnTo>
                <a:lnTo>
                  <a:pt x="250126" y="22225"/>
                </a:lnTo>
                <a:lnTo>
                  <a:pt x="274363" y="54752"/>
                </a:lnTo>
                <a:lnTo>
                  <a:pt x="282828" y="96900"/>
                </a:lnTo>
                <a:lnTo>
                  <a:pt x="281400" y="115552"/>
                </a:lnTo>
                <a:lnTo>
                  <a:pt x="259969" y="161289"/>
                </a:lnTo>
                <a:lnTo>
                  <a:pt x="212873" y="188739"/>
                </a:lnTo>
                <a:lnTo>
                  <a:pt x="191515" y="193166"/>
                </a:lnTo>
                <a:lnTo>
                  <a:pt x="202352" y="199979"/>
                </a:lnTo>
                <a:lnTo>
                  <a:pt x="236960" y="231681"/>
                </a:lnTo>
                <a:lnTo>
                  <a:pt x="268732" y="278384"/>
                </a:lnTo>
                <a:lnTo>
                  <a:pt x="310896" y="345821"/>
                </a:lnTo>
                <a:lnTo>
                  <a:pt x="227457" y="345821"/>
                </a:lnTo>
                <a:lnTo>
                  <a:pt x="176911" y="270510"/>
                </a:lnTo>
                <a:lnTo>
                  <a:pt x="164530" y="252249"/>
                </a:lnTo>
                <a:lnTo>
                  <a:pt x="140081" y="219710"/>
                </a:lnTo>
                <a:lnTo>
                  <a:pt x="104822" y="202390"/>
                </a:lnTo>
                <a:lnTo>
                  <a:pt x="83947" y="201422"/>
                </a:lnTo>
                <a:lnTo>
                  <a:pt x="69850" y="201422"/>
                </a:lnTo>
                <a:lnTo>
                  <a:pt x="69850" y="345821"/>
                </a:lnTo>
                <a:lnTo>
                  <a:pt x="0" y="3458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8433" y="725551"/>
            <a:ext cx="263525" cy="346075"/>
          </a:xfrm>
          <a:custGeom>
            <a:avLst/>
            <a:gdLst/>
            <a:ahLst/>
            <a:cxnLst/>
            <a:rect l="l" t="t" r="r" b="b"/>
            <a:pathLst>
              <a:path w="263525" h="346075">
                <a:moveTo>
                  <a:pt x="0" y="0"/>
                </a:moveTo>
                <a:lnTo>
                  <a:pt x="256412" y="0"/>
                </a:lnTo>
                <a:lnTo>
                  <a:pt x="256412" y="58547"/>
                </a:lnTo>
                <a:lnTo>
                  <a:pt x="69850" y="58547"/>
                </a:lnTo>
                <a:lnTo>
                  <a:pt x="69850" y="135127"/>
                </a:lnTo>
                <a:lnTo>
                  <a:pt x="243458" y="135127"/>
                </a:lnTo>
                <a:lnTo>
                  <a:pt x="243458" y="193421"/>
                </a:lnTo>
                <a:lnTo>
                  <a:pt x="69850" y="193421"/>
                </a:lnTo>
                <a:lnTo>
                  <a:pt x="69850" y="287527"/>
                </a:lnTo>
                <a:lnTo>
                  <a:pt x="263016" y="287527"/>
                </a:lnTo>
                <a:lnTo>
                  <a:pt x="263016" y="345821"/>
                </a:lnTo>
                <a:lnTo>
                  <a:pt x="0" y="3458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51046" y="725551"/>
            <a:ext cx="347345" cy="346075"/>
          </a:xfrm>
          <a:custGeom>
            <a:avLst/>
            <a:gdLst/>
            <a:ahLst/>
            <a:cxnLst/>
            <a:rect l="l" t="t" r="r" b="b"/>
            <a:pathLst>
              <a:path w="347345" h="346075">
                <a:moveTo>
                  <a:pt x="134746" y="0"/>
                </a:moveTo>
                <a:lnTo>
                  <a:pt x="208533" y="0"/>
                </a:lnTo>
                <a:lnTo>
                  <a:pt x="347090" y="345821"/>
                </a:lnTo>
                <a:lnTo>
                  <a:pt x="271144" y="345821"/>
                </a:lnTo>
                <a:lnTo>
                  <a:pt x="240918" y="267208"/>
                </a:lnTo>
                <a:lnTo>
                  <a:pt x="102615" y="267208"/>
                </a:lnTo>
                <a:lnTo>
                  <a:pt x="74167" y="345821"/>
                </a:lnTo>
                <a:lnTo>
                  <a:pt x="0" y="345821"/>
                </a:lnTo>
                <a:lnTo>
                  <a:pt x="13474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1084" y="725551"/>
            <a:ext cx="69850" cy="346075"/>
          </a:xfrm>
          <a:custGeom>
            <a:avLst/>
            <a:gdLst/>
            <a:ahLst/>
            <a:cxnLst/>
            <a:rect l="l" t="t" r="r" b="b"/>
            <a:pathLst>
              <a:path w="69850" h="346075">
                <a:moveTo>
                  <a:pt x="0" y="0"/>
                </a:moveTo>
                <a:lnTo>
                  <a:pt x="69723" y="0"/>
                </a:lnTo>
                <a:lnTo>
                  <a:pt x="69723" y="345821"/>
                </a:lnTo>
                <a:lnTo>
                  <a:pt x="0" y="3458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4375" y="725551"/>
            <a:ext cx="311150" cy="346075"/>
          </a:xfrm>
          <a:custGeom>
            <a:avLst/>
            <a:gdLst/>
            <a:ahLst/>
            <a:cxnLst/>
            <a:rect l="l" t="t" r="r" b="b"/>
            <a:pathLst>
              <a:path w="311150" h="346075">
                <a:moveTo>
                  <a:pt x="0" y="0"/>
                </a:moveTo>
                <a:lnTo>
                  <a:pt x="146938" y="0"/>
                </a:lnTo>
                <a:lnTo>
                  <a:pt x="172773" y="573"/>
                </a:lnTo>
                <a:lnTo>
                  <a:pt x="213107" y="5197"/>
                </a:lnTo>
                <a:lnTo>
                  <a:pt x="250126" y="22225"/>
                </a:lnTo>
                <a:lnTo>
                  <a:pt x="274363" y="54752"/>
                </a:lnTo>
                <a:lnTo>
                  <a:pt x="282828" y="96900"/>
                </a:lnTo>
                <a:lnTo>
                  <a:pt x="281400" y="115552"/>
                </a:lnTo>
                <a:lnTo>
                  <a:pt x="259969" y="161289"/>
                </a:lnTo>
                <a:lnTo>
                  <a:pt x="212873" y="188739"/>
                </a:lnTo>
                <a:lnTo>
                  <a:pt x="191515" y="193166"/>
                </a:lnTo>
                <a:lnTo>
                  <a:pt x="202352" y="199979"/>
                </a:lnTo>
                <a:lnTo>
                  <a:pt x="236960" y="231681"/>
                </a:lnTo>
                <a:lnTo>
                  <a:pt x="268732" y="278384"/>
                </a:lnTo>
                <a:lnTo>
                  <a:pt x="310896" y="345821"/>
                </a:lnTo>
                <a:lnTo>
                  <a:pt x="227457" y="345821"/>
                </a:lnTo>
                <a:lnTo>
                  <a:pt x="176911" y="270510"/>
                </a:lnTo>
                <a:lnTo>
                  <a:pt x="164530" y="252249"/>
                </a:lnTo>
                <a:lnTo>
                  <a:pt x="140080" y="219710"/>
                </a:lnTo>
                <a:lnTo>
                  <a:pt x="104822" y="202390"/>
                </a:lnTo>
                <a:lnTo>
                  <a:pt x="83947" y="201422"/>
                </a:lnTo>
                <a:lnTo>
                  <a:pt x="69850" y="201422"/>
                </a:lnTo>
                <a:lnTo>
                  <a:pt x="69850" y="345821"/>
                </a:lnTo>
                <a:lnTo>
                  <a:pt x="0" y="3458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6416" y="725551"/>
            <a:ext cx="274955" cy="346075"/>
          </a:xfrm>
          <a:custGeom>
            <a:avLst/>
            <a:gdLst/>
            <a:ahLst/>
            <a:cxnLst/>
            <a:rect l="l" t="t" r="r" b="b"/>
            <a:pathLst>
              <a:path w="274955" h="346075">
                <a:moveTo>
                  <a:pt x="0" y="0"/>
                </a:moveTo>
                <a:lnTo>
                  <a:pt x="274827" y="0"/>
                </a:lnTo>
                <a:lnTo>
                  <a:pt x="274827" y="58547"/>
                </a:lnTo>
                <a:lnTo>
                  <a:pt x="172465" y="58547"/>
                </a:lnTo>
                <a:lnTo>
                  <a:pt x="172465" y="345821"/>
                </a:lnTo>
                <a:lnTo>
                  <a:pt x="102615" y="345821"/>
                </a:lnTo>
                <a:lnTo>
                  <a:pt x="102615" y="58547"/>
                </a:lnTo>
                <a:lnTo>
                  <a:pt x="0" y="5854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473" y="725551"/>
            <a:ext cx="69850" cy="346075"/>
          </a:xfrm>
          <a:custGeom>
            <a:avLst/>
            <a:gdLst/>
            <a:ahLst/>
            <a:cxnLst/>
            <a:rect l="l" t="t" r="r" b="b"/>
            <a:pathLst>
              <a:path w="69850" h="346075">
                <a:moveTo>
                  <a:pt x="0" y="0"/>
                </a:moveTo>
                <a:lnTo>
                  <a:pt x="69722" y="0"/>
                </a:lnTo>
                <a:lnTo>
                  <a:pt x="69722" y="345821"/>
                </a:lnTo>
                <a:lnTo>
                  <a:pt x="0" y="3458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6763" y="725551"/>
            <a:ext cx="276860" cy="346075"/>
          </a:xfrm>
          <a:custGeom>
            <a:avLst/>
            <a:gdLst/>
            <a:ahLst/>
            <a:cxnLst/>
            <a:rect l="l" t="t" r="r" b="b"/>
            <a:pathLst>
              <a:path w="276860" h="346075">
                <a:moveTo>
                  <a:pt x="0" y="0"/>
                </a:moveTo>
                <a:lnTo>
                  <a:pt x="69850" y="0"/>
                </a:lnTo>
                <a:lnTo>
                  <a:pt x="69850" y="136144"/>
                </a:lnTo>
                <a:lnTo>
                  <a:pt x="206629" y="136144"/>
                </a:lnTo>
                <a:lnTo>
                  <a:pt x="206629" y="0"/>
                </a:lnTo>
                <a:lnTo>
                  <a:pt x="276479" y="0"/>
                </a:lnTo>
                <a:lnTo>
                  <a:pt x="276479" y="345821"/>
                </a:lnTo>
                <a:lnTo>
                  <a:pt x="206629" y="345821"/>
                </a:lnTo>
                <a:lnTo>
                  <a:pt x="206629" y="194563"/>
                </a:lnTo>
                <a:lnTo>
                  <a:pt x="69850" y="194563"/>
                </a:lnTo>
                <a:lnTo>
                  <a:pt x="69850" y="345821"/>
                </a:lnTo>
                <a:lnTo>
                  <a:pt x="0" y="3458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8540" y="719708"/>
            <a:ext cx="281305" cy="358140"/>
          </a:xfrm>
          <a:custGeom>
            <a:avLst/>
            <a:gdLst/>
            <a:ahLst/>
            <a:cxnLst/>
            <a:rect l="l" t="t" r="r" b="b"/>
            <a:pathLst>
              <a:path w="281304" h="358140">
                <a:moveTo>
                  <a:pt x="138684" y="0"/>
                </a:moveTo>
                <a:lnTo>
                  <a:pt x="195754" y="7080"/>
                </a:lnTo>
                <a:lnTo>
                  <a:pt x="236727" y="28448"/>
                </a:lnTo>
                <a:lnTo>
                  <a:pt x="261810" y="61785"/>
                </a:lnTo>
                <a:lnTo>
                  <a:pt x="271272" y="104648"/>
                </a:lnTo>
                <a:lnTo>
                  <a:pt x="201422" y="107695"/>
                </a:lnTo>
                <a:lnTo>
                  <a:pt x="198568" y="95311"/>
                </a:lnTo>
                <a:lnTo>
                  <a:pt x="194405" y="84820"/>
                </a:lnTo>
                <a:lnTo>
                  <a:pt x="163766" y="60674"/>
                </a:lnTo>
                <a:lnTo>
                  <a:pt x="138049" y="57785"/>
                </a:lnTo>
                <a:lnTo>
                  <a:pt x="123640" y="58550"/>
                </a:lnTo>
                <a:lnTo>
                  <a:pt x="82931" y="75564"/>
                </a:lnTo>
                <a:lnTo>
                  <a:pt x="79248" y="82803"/>
                </a:lnTo>
                <a:lnTo>
                  <a:pt x="79248" y="91693"/>
                </a:lnTo>
                <a:lnTo>
                  <a:pt x="79248" y="99949"/>
                </a:lnTo>
                <a:lnTo>
                  <a:pt x="112299" y="124015"/>
                </a:lnTo>
                <a:lnTo>
                  <a:pt x="153797" y="135762"/>
                </a:lnTo>
                <a:lnTo>
                  <a:pt x="177583" y="141884"/>
                </a:lnTo>
                <a:lnTo>
                  <a:pt x="215251" y="154318"/>
                </a:lnTo>
                <a:lnTo>
                  <a:pt x="250936" y="175910"/>
                </a:lnTo>
                <a:lnTo>
                  <a:pt x="273409" y="207643"/>
                </a:lnTo>
                <a:lnTo>
                  <a:pt x="281177" y="250951"/>
                </a:lnTo>
                <a:lnTo>
                  <a:pt x="280152" y="265572"/>
                </a:lnTo>
                <a:lnTo>
                  <a:pt x="264668" y="306577"/>
                </a:lnTo>
                <a:lnTo>
                  <a:pt x="232199" y="338046"/>
                </a:lnTo>
                <a:lnTo>
                  <a:pt x="184054" y="354615"/>
                </a:lnTo>
                <a:lnTo>
                  <a:pt x="142748" y="357758"/>
                </a:lnTo>
                <a:lnTo>
                  <a:pt x="111813" y="355875"/>
                </a:lnTo>
                <a:lnTo>
                  <a:pt x="61469" y="340774"/>
                </a:lnTo>
                <a:lnTo>
                  <a:pt x="26199" y="310596"/>
                </a:lnTo>
                <a:lnTo>
                  <a:pt x="5193" y="266436"/>
                </a:lnTo>
                <a:lnTo>
                  <a:pt x="0" y="239140"/>
                </a:lnTo>
                <a:lnTo>
                  <a:pt x="67945" y="232537"/>
                </a:lnTo>
                <a:lnTo>
                  <a:pt x="71780" y="248521"/>
                </a:lnTo>
                <a:lnTo>
                  <a:pt x="77200" y="262207"/>
                </a:lnTo>
                <a:lnTo>
                  <a:pt x="114823" y="294830"/>
                </a:lnTo>
                <a:lnTo>
                  <a:pt x="143383" y="298830"/>
                </a:lnTo>
                <a:lnTo>
                  <a:pt x="159216" y="297930"/>
                </a:lnTo>
                <a:lnTo>
                  <a:pt x="201737" y="277155"/>
                </a:lnTo>
                <a:lnTo>
                  <a:pt x="211327" y="251205"/>
                </a:lnTo>
                <a:lnTo>
                  <a:pt x="211327" y="242950"/>
                </a:lnTo>
                <a:lnTo>
                  <a:pt x="179070" y="215264"/>
                </a:lnTo>
                <a:lnTo>
                  <a:pt x="123189" y="200278"/>
                </a:lnTo>
                <a:lnTo>
                  <a:pt x="97186" y="192867"/>
                </a:lnTo>
                <a:lnTo>
                  <a:pt x="57753" y="175758"/>
                </a:lnTo>
                <a:lnTo>
                  <a:pt x="20431" y="134334"/>
                </a:lnTo>
                <a:lnTo>
                  <a:pt x="12446" y="96392"/>
                </a:lnTo>
                <a:lnTo>
                  <a:pt x="13394" y="83440"/>
                </a:lnTo>
                <a:lnTo>
                  <a:pt x="27432" y="46989"/>
                </a:lnTo>
                <a:lnTo>
                  <a:pt x="57346" y="18629"/>
                </a:lnTo>
                <a:lnTo>
                  <a:pt x="101742" y="2968"/>
                </a:lnTo>
                <a:lnTo>
                  <a:pt x="119493" y="740"/>
                </a:lnTo>
                <a:lnTo>
                  <a:pt x="13868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5036" y="719708"/>
            <a:ext cx="301625" cy="357505"/>
          </a:xfrm>
          <a:custGeom>
            <a:avLst/>
            <a:gdLst/>
            <a:ahLst/>
            <a:cxnLst/>
            <a:rect l="l" t="t" r="r" b="b"/>
            <a:pathLst>
              <a:path w="301625" h="357505">
                <a:moveTo>
                  <a:pt x="161798" y="0"/>
                </a:moveTo>
                <a:lnTo>
                  <a:pt x="219313" y="9350"/>
                </a:lnTo>
                <a:lnTo>
                  <a:pt x="264922" y="37464"/>
                </a:lnTo>
                <a:lnTo>
                  <a:pt x="293586" y="81541"/>
                </a:lnTo>
                <a:lnTo>
                  <a:pt x="300227" y="101091"/>
                </a:lnTo>
                <a:lnTo>
                  <a:pt x="231139" y="117601"/>
                </a:lnTo>
                <a:lnTo>
                  <a:pt x="227256" y="104884"/>
                </a:lnTo>
                <a:lnTo>
                  <a:pt x="221694" y="93583"/>
                </a:lnTo>
                <a:lnTo>
                  <a:pt x="183959" y="63531"/>
                </a:lnTo>
                <a:lnTo>
                  <a:pt x="158241" y="59689"/>
                </a:lnTo>
                <a:lnTo>
                  <a:pt x="139908" y="61406"/>
                </a:lnTo>
                <a:lnTo>
                  <a:pt x="95885" y="87249"/>
                </a:lnTo>
                <a:lnTo>
                  <a:pt x="77882" y="123380"/>
                </a:lnTo>
                <a:lnTo>
                  <a:pt x="71882" y="176656"/>
                </a:lnTo>
                <a:lnTo>
                  <a:pt x="73358" y="207065"/>
                </a:lnTo>
                <a:lnTo>
                  <a:pt x="85169" y="253738"/>
                </a:lnTo>
                <a:lnTo>
                  <a:pt x="122650" y="290925"/>
                </a:lnTo>
                <a:lnTo>
                  <a:pt x="156845" y="297941"/>
                </a:lnTo>
                <a:lnTo>
                  <a:pt x="170273" y="296824"/>
                </a:lnTo>
                <a:lnTo>
                  <a:pt x="204724" y="280162"/>
                </a:lnTo>
                <a:lnTo>
                  <a:pt x="228459" y="242228"/>
                </a:lnTo>
                <a:lnTo>
                  <a:pt x="233552" y="224536"/>
                </a:lnTo>
                <a:lnTo>
                  <a:pt x="301243" y="245999"/>
                </a:lnTo>
                <a:lnTo>
                  <a:pt x="280479" y="295322"/>
                </a:lnTo>
                <a:lnTo>
                  <a:pt x="249427" y="330073"/>
                </a:lnTo>
                <a:lnTo>
                  <a:pt x="208359" y="350647"/>
                </a:lnTo>
                <a:lnTo>
                  <a:pt x="157479" y="357504"/>
                </a:lnTo>
                <a:lnTo>
                  <a:pt x="124618" y="354574"/>
                </a:lnTo>
                <a:lnTo>
                  <a:pt x="68040" y="331090"/>
                </a:lnTo>
                <a:lnTo>
                  <a:pt x="24913" y="284823"/>
                </a:lnTo>
                <a:lnTo>
                  <a:pt x="2764" y="220485"/>
                </a:lnTo>
                <a:lnTo>
                  <a:pt x="0" y="181863"/>
                </a:lnTo>
                <a:lnTo>
                  <a:pt x="2786" y="141049"/>
                </a:lnTo>
                <a:lnTo>
                  <a:pt x="25074" y="73993"/>
                </a:lnTo>
                <a:lnTo>
                  <a:pt x="68607" y="26842"/>
                </a:lnTo>
                <a:lnTo>
                  <a:pt x="127194" y="2978"/>
                </a:lnTo>
                <a:lnTo>
                  <a:pt x="1617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3595" y="719708"/>
            <a:ext cx="335915" cy="357505"/>
          </a:xfrm>
          <a:custGeom>
            <a:avLst/>
            <a:gdLst/>
            <a:ahLst/>
            <a:cxnLst/>
            <a:rect l="l" t="t" r="r" b="b"/>
            <a:pathLst>
              <a:path w="335914" h="357505">
                <a:moveTo>
                  <a:pt x="167259" y="0"/>
                </a:moveTo>
                <a:lnTo>
                  <a:pt x="236029" y="11826"/>
                </a:lnTo>
                <a:lnTo>
                  <a:pt x="289560" y="47370"/>
                </a:lnTo>
                <a:lnTo>
                  <a:pt x="323961" y="104044"/>
                </a:lnTo>
                <a:lnTo>
                  <a:pt x="335406" y="179196"/>
                </a:lnTo>
                <a:lnTo>
                  <a:pt x="332571" y="218820"/>
                </a:lnTo>
                <a:lnTo>
                  <a:pt x="309850" y="284352"/>
                </a:lnTo>
                <a:lnTo>
                  <a:pt x="265249" y="330930"/>
                </a:lnTo>
                <a:lnTo>
                  <a:pt x="204341" y="354552"/>
                </a:lnTo>
                <a:lnTo>
                  <a:pt x="168148" y="357504"/>
                </a:lnTo>
                <a:lnTo>
                  <a:pt x="131548" y="354574"/>
                </a:lnTo>
                <a:lnTo>
                  <a:pt x="70207" y="331090"/>
                </a:lnTo>
                <a:lnTo>
                  <a:pt x="25556" y="284771"/>
                </a:lnTo>
                <a:lnTo>
                  <a:pt x="2835" y="219950"/>
                </a:lnTo>
                <a:lnTo>
                  <a:pt x="0" y="180848"/>
                </a:lnTo>
                <a:lnTo>
                  <a:pt x="978" y="155513"/>
                </a:lnTo>
                <a:lnTo>
                  <a:pt x="8840" y="111178"/>
                </a:lnTo>
                <a:lnTo>
                  <a:pt x="29733" y="67119"/>
                </a:lnTo>
                <a:lnTo>
                  <a:pt x="58437" y="34913"/>
                </a:lnTo>
                <a:lnTo>
                  <a:pt x="92710" y="13588"/>
                </a:lnTo>
                <a:lnTo>
                  <a:pt x="146734" y="837"/>
                </a:lnTo>
                <a:lnTo>
                  <a:pt x="16725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51964" y="719708"/>
            <a:ext cx="281305" cy="358140"/>
          </a:xfrm>
          <a:custGeom>
            <a:avLst/>
            <a:gdLst/>
            <a:ahLst/>
            <a:cxnLst/>
            <a:rect l="l" t="t" r="r" b="b"/>
            <a:pathLst>
              <a:path w="281305" h="358140">
                <a:moveTo>
                  <a:pt x="138684" y="0"/>
                </a:moveTo>
                <a:lnTo>
                  <a:pt x="195754" y="7080"/>
                </a:lnTo>
                <a:lnTo>
                  <a:pt x="236728" y="28448"/>
                </a:lnTo>
                <a:lnTo>
                  <a:pt x="261810" y="61785"/>
                </a:lnTo>
                <a:lnTo>
                  <a:pt x="271272" y="104648"/>
                </a:lnTo>
                <a:lnTo>
                  <a:pt x="201422" y="107695"/>
                </a:lnTo>
                <a:lnTo>
                  <a:pt x="198568" y="95311"/>
                </a:lnTo>
                <a:lnTo>
                  <a:pt x="194405" y="84820"/>
                </a:lnTo>
                <a:lnTo>
                  <a:pt x="163766" y="60674"/>
                </a:lnTo>
                <a:lnTo>
                  <a:pt x="138049" y="57785"/>
                </a:lnTo>
                <a:lnTo>
                  <a:pt x="123640" y="58550"/>
                </a:lnTo>
                <a:lnTo>
                  <a:pt x="82931" y="75564"/>
                </a:lnTo>
                <a:lnTo>
                  <a:pt x="79248" y="82803"/>
                </a:lnTo>
                <a:lnTo>
                  <a:pt x="79248" y="91693"/>
                </a:lnTo>
                <a:lnTo>
                  <a:pt x="79248" y="99949"/>
                </a:lnTo>
                <a:lnTo>
                  <a:pt x="112299" y="124015"/>
                </a:lnTo>
                <a:lnTo>
                  <a:pt x="153797" y="135762"/>
                </a:lnTo>
                <a:lnTo>
                  <a:pt x="177583" y="141884"/>
                </a:lnTo>
                <a:lnTo>
                  <a:pt x="215251" y="154318"/>
                </a:lnTo>
                <a:lnTo>
                  <a:pt x="250936" y="175910"/>
                </a:lnTo>
                <a:lnTo>
                  <a:pt x="273409" y="207643"/>
                </a:lnTo>
                <a:lnTo>
                  <a:pt x="281178" y="250951"/>
                </a:lnTo>
                <a:lnTo>
                  <a:pt x="280152" y="265572"/>
                </a:lnTo>
                <a:lnTo>
                  <a:pt x="264668" y="306577"/>
                </a:lnTo>
                <a:lnTo>
                  <a:pt x="232199" y="338046"/>
                </a:lnTo>
                <a:lnTo>
                  <a:pt x="184054" y="354615"/>
                </a:lnTo>
                <a:lnTo>
                  <a:pt x="142748" y="357758"/>
                </a:lnTo>
                <a:lnTo>
                  <a:pt x="111813" y="355875"/>
                </a:lnTo>
                <a:lnTo>
                  <a:pt x="61469" y="340774"/>
                </a:lnTo>
                <a:lnTo>
                  <a:pt x="26199" y="310596"/>
                </a:lnTo>
                <a:lnTo>
                  <a:pt x="5193" y="266436"/>
                </a:lnTo>
                <a:lnTo>
                  <a:pt x="0" y="239140"/>
                </a:lnTo>
                <a:lnTo>
                  <a:pt x="67944" y="232537"/>
                </a:lnTo>
                <a:lnTo>
                  <a:pt x="71780" y="248521"/>
                </a:lnTo>
                <a:lnTo>
                  <a:pt x="77200" y="262207"/>
                </a:lnTo>
                <a:lnTo>
                  <a:pt x="114823" y="294830"/>
                </a:lnTo>
                <a:lnTo>
                  <a:pt x="143383" y="298830"/>
                </a:lnTo>
                <a:lnTo>
                  <a:pt x="159216" y="297930"/>
                </a:lnTo>
                <a:lnTo>
                  <a:pt x="201737" y="277155"/>
                </a:lnTo>
                <a:lnTo>
                  <a:pt x="211328" y="251205"/>
                </a:lnTo>
                <a:lnTo>
                  <a:pt x="211328" y="242950"/>
                </a:lnTo>
                <a:lnTo>
                  <a:pt x="179069" y="215264"/>
                </a:lnTo>
                <a:lnTo>
                  <a:pt x="123190" y="200278"/>
                </a:lnTo>
                <a:lnTo>
                  <a:pt x="97186" y="192867"/>
                </a:lnTo>
                <a:lnTo>
                  <a:pt x="57753" y="175758"/>
                </a:lnTo>
                <a:lnTo>
                  <a:pt x="20431" y="134334"/>
                </a:lnTo>
                <a:lnTo>
                  <a:pt x="12446" y="96392"/>
                </a:lnTo>
                <a:lnTo>
                  <a:pt x="13394" y="83440"/>
                </a:lnTo>
                <a:lnTo>
                  <a:pt x="27431" y="46989"/>
                </a:lnTo>
                <a:lnTo>
                  <a:pt x="57346" y="18629"/>
                </a:lnTo>
                <a:lnTo>
                  <a:pt x="101742" y="2968"/>
                </a:lnTo>
                <a:lnTo>
                  <a:pt x="119493" y="740"/>
                </a:lnTo>
                <a:lnTo>
                  <a:pt x="13868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5940" y="2037714"/>
            <a:ext cx="6671309" cy="389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800" i="1" spc="-85" dirty="0">
                <a:latin typeface="Times New Roman"/>
                <a:cs typeface="Times New Roman"/>
              </a:rPr>
              <a:t>We </a:t>
            </a:r>
            <a:r>
              <a:rPr sz="2800" i="1" spc="-215" dirty="0">
                <a:latin typeface="Times New Roman"/>
                <a:cs typeface="Times New Roman"/>
              </a:rPr>
              <a:t>can </a:t>
            </a:r>
            <a:r>
              <a:rPr sz="2800" i="1" spc="-200" dirty="0">
                <a:latin typeface="Times New Roman"/>
                <a:cs typeface="Times New Roman"/>
              </a:rPr>
              <a:t>broadly </a:t>
            </a:r>
            <a:r>
              <a:rPr sz="2800" i="1" spc="-145" dirty="0">
                <a:latin typeface="Times New Roman"/>
                <a:cs typeface="Times New Roman"/>
              </a:rPr>
              <a:t>divide </a:t>
            </a:r>
            <a:r>
              <a:rPr sz="2800" i="1" spc="-114" dirty="0">
                <a:latin typeface="Times New Roman"/>
                <a:cs typeface="Times New Roman"/>
              </a:rPr>
              <a:t>the </a:t>
            </a:r>
            <a:r>
              <a:rPr sz="2800" i="1" spc="-215" dirty="0">
                <a:latin typeface="Times New Roman"/>
                <a:cs typeface="Times New Roman"/>
              </a:rPr>
              <a:t>period as </a:t>
            </a:r>
            <a:r>
              <a:rPr sz="2800" i="1" spc="-120" dirty="0">
                <a:latin typeface="Times New Roman"/>
                <a:cs typeface="Times New Roman"/>
              </a:rPr>
              <a:t>follows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160" dirty="0">
                <a:latin typeface="Times New Roman"/>
                <a:cs typeface="Times New Roman"/>
              </a:rPr>
              <a:t>:-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buClr>
                <a:srgbClr val="B03E9A"/>
              </a:buClr>
              <a:buSzPct val="73214"/>
              <a:buFont typeface="Wingdings"/>
              <a:buChar char=""/>
              <a:tabLst>
                <a:tab pos="365125" algn="l"/>
                <a:tab pos="2109470" algn="l"/>
              </a:tabLst>
            </a:pPr>
            <a:r>
              <a:rPr sz="2800" i="1" spc="-170" dirty="0">
                <a:latin typeface="Times New Roman"/>
                <a:cs typeface="Times New Roman"/>
              </a:rPr>
              <a:t>1600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–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spc="-170" dirty="0">
                <a:latin typeface="Times New Roman"/>
                <a:cs typeface="Times New Roman"/>
              </a:rPr>
              <a:t>1765	:- </a:t>
            </a:r>
            <a:r>
              <a:rPr sz="2800" i="1" spc="-204" dirty="0">
                <a:latin typeface="Times New Roman"/>
                <a:cs typeface="Times New Roman"/>
              </a:rPr>
              <a:t>The </a:t>
            </a:r>
            <a:r>
              <a:rPr sz="2800" i="1" spc="-254" dirty="0">
                <a:latin typeface="Times New Roman"/>
                <a:cs typeface="Times New Roman"/>
              </a:rPr>
              <a:t>Coming </a:t>
            </a:r>
            <a:r>
              <a:rPr sz="2800" i="1" spc="-85" dirty="0">
                <a:latin typeface="Times New Roman"/>
                <a:cs typeface="Times New Roman"/>
              </a:rPr>
              <a:t>of </a:t>
            </a:r>
            <a:r>
              <a:rPr sz="2800" i="1" spc="-114" dirty="0">
                <a:latin typeface="Times New Roman"/>
                <a:cs typeface="Times New Roman"/>
              </a:rPr>
              <a:t>the</a:t>
            </a:r>
            <a:r>
              <a:rPr sz="2800" i="1" spc="-120" dirty="0">
                <a:latin typeface="Times New Roman"/>
                <a:cs typeface="Times New Roman"/>
              </a:rPr>
              <a:t> </a:t>
            </a:r>
            <a:r>
              <a:rPr sz="2800" i="1" spc="-110" dirty="0">
                <a:latin typeface="Times New Roman"/>
                <a:cs typeface="Times New Roman"/>
              </a:rPr>
              <a:t>British</a:t>
            </a:r>
            <a:endParaRPr sz="28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214"/>
              <a:buFont typeface="Wingdings"/>
              <a:buChar char=""/>
              <a:tabLst>
                <a:tab pos="365125" algn="l"/>
                <a:tab pos="2110105" algn="l"/>
                <a:tab pos="2458720" algn="l"/>
              </a:tabLst>
            </a:pPr>
            <a:r>
              <a:rPr sz="2800" i="1" spc="-170" dirty="0">
                <a:latin typeface="Times New Roman"/>
                <a:cs typeface="Times New Roman"/>
              </a:rPr>
              <a:t>1765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–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spc="-170" dirty="0">
                <a:latin typeface="Times New Roman"/>
                <a:cs typeface="Times New Roman"/>
              </a:rPr>
              <a:t>1858	</a:t>
            </a:r>
            <a:r>
              <a:rPr sz="2800" i="1" spc="-175" dirty="0">
                <a:latin typeface="Times New Roman"/>
                <a:cs typeface="Times New Roman"/>
              </a:rPr>
              <a:t>:-	</a:t>
            </a:r>
            <a:r>
              <a:rPr sz="2800" i="1" spc="-165" dirty="0">
                <a:latin typeface="Times New Roman"/>
                <a:cs typeface="Times New Roman"/>
              </a:rPr>
              <a:t>Beginning </a:t>
            </a:r>
            <a:r>
              <a:rPr sz="2800" i="1" spc="-85" dirty="0">
                <a:latin typeface="Times New Roman"/>
                <a:cs typeface="Times New Roman"/>
              </a:rPr>
              <a:t>of </a:t>
            </a:r>
            <a:r>
              <a:rPr sz="2800" i="1" spc="-114" dirty="0">
                <a:latin typeface="Times New Roman"/>
                <a:cs typeface="Times New Roman"/>
              </a:rPr>
              <a:t>the </a:t>
            </a:r>
            <a:r>
              <a:rPr sz="2800" i="1" spc="-110" dirty="0">
                <a:latin typeface="Times New Roman"/>
                <a:cs typeface="Times New Roman"/>
              </a:rPr>
              <a:t>British</a:t>
            </a:r>
            <a:r>
              <a:rPr sz="2800" i="1" spc="70" dirty="0">
                <a:latin typeface="Times New Roman"/>
                <a:cs typeface="Times New Roman"/>
              </a:rPr>
              <a:t> </a:t>
            </a:r>
            <a:r>
              <a:rPr sz="2800" i="1" spc="-140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214"/>
              <a:buFont typeface="Wingdings"/>
              <a:buChar char=""/>
              <a:tabLst>
                <a:tab pos="365125" algn="l"/>
                <a:tab pos="2110105" algn="l"/>
                <a:tab pos="2458720" algn="l"/>
              </a:tabLst>
            </a:pPr>
            <a:r>
              <a:rPr sz="2800" i="1" spc="-170" dirty="0">
                <a:latin typeface="Times New Roman"/>
                <a:cs typeface="Times New Roman"/>
              </a:rPr>
              <a:t>1858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–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spc="-170" dirty="0">
                <a:latin typeface="Times New Roman"/>
                <a:cs typeface="Times New Roman"/>
              </a:rPr>
              <a:t>1919	</a:t>
            </a:r>
            <a:r>
              <a:rPr sz="2800" i="1" spc="-175" dirty="0">
                <a:latin typeface="Times New Roman"/>
                <a:cs typeface="Times New Roman"/>
              </a:rPr>
              <a:t>:-	</a:t>
            </a:r>
            <a:r>
              <a:rPr sz="2800" i="1" spc="-95" dirty="0">
                <a:latin typeface="Times New Roman"/>
                <a:cs typeface="Times New Roman"/>
              </a:rPr>
              <a:t>End </a:t>
            </a:r>
            <a:r>
              <a:rPr sz="2800" i="1" spc="-85" dirty="0">
                <a:latin typeface="Times New Roman"/>
                <a:cs typeface="Times New Roman"/>
              </a:rPr>
              <a:t>of </a:t>
            </a:r>
            <a:r>
              <a:rPr sz="2800" i="1" spc="-235" dirty="0">
                <a:latin typeface="Times New Roman"/>
                <a:cs typeface="Times New Roman"/>
              </a:rPr>
              <a:t>Company’s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140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214"/>
              <a:buFont typeface="Wingdings"/>
              <a:buChar char=""/>
              <a:tabLst>
                <a:tab pos="365125" algn="l"/>
                <a:tab pos="2109470" algn="l"/>
                <a:tab pos="2458720" algn="l"/>
              </a:tabLst>
            </a:pPr>
            <a:r>
              <a:rPr sz="2800" i="1" spc="-170" dirty="0">
                <a:latin typeface="Times New Roman"/>
                <a:cs typeface="Times New Roman"/>
              </a:rPr>
              <a:t>1919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–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spc="-170" dirty="0">
                <a:latin typeface="Times New Roman"/>
                <a:cs typeface="Times New Roman"/>
              </a:rPr>
              <a:t>1947	:-	</a:t>
            </a:r>
            <a:r>
              <a:rPr sz="2800" i="1" spc="-114" dirty="0">
                <a:latin typeface="Times New Roman"/>
                <a:cs typeface="Times New Roman"/>
              </a:rPr>
              <a:t>Introduction </a:t>
            </a:r>
            <a:r>
              <a:rPr sz="2800" i="1" spc="-85" dirty="0">
                <a:latin typeface="Times New Roman"/>
                <a:cs typeface="Times New Roman"/>
              </a:rPr>
              <a:t>of </a:t>
            </a:r>
            <a:r>
              <a:rPr sz="2800" i="1" spc="-100" dirty="0">
                <a:latin typeface="Times New Roman"/>
                <a:cs typeface="Times New Roman"/>
              </a:rPr>
              <a:t>Self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spc="-190" dirty="0">
                <a:latin typeface="Times New Roman"/>
                <a:cs typeface="Times New Roman"/>
              </a:rPr>
              <a:t>Government</a:t>
            </a:r>
            <a:endParaRPr sz="28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214"/>
              <a:buFont typeface="Wingdings"/>
              <a:buChar char=""/>
              <a:tabLst>
                <a:tab pos="365125" algn="l"/>
                <a:tab pos="2380615" algn="l"/>
              </a:tabLst>
            </a:pPr>
            <a:r>
              <a:rPr sz="2800" i="1" spc="-170" dirty="0">
                <a:latin typeface="Times New Roman"/>
                <a:cs typeface="Times New Roman"/>
              </a:rPr>
              <a:t>1947 </a:t>
            </a:r>
            <a:r>
              <a:rPr sz="2800" i="1" spc="-5" dirty="0">
                <a:latin typeface="Times New Roman"/>
                <a:cs typeface="Times New Roman"/>
              </a:rPr>
              <a:t>–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70" dirty="0">
                <a:latin typeface="Times New Roman"/>
                <a:cs typeface="Times New Roman"/>
              </a:rPr>
              <a:t>1950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175" dirty="0">
                <a:latin typeface="Times New Roman"/>
                <a:cs typeface="Times New Roman"/>
              </a:rPr>
              <a:t>:-	</a:t>
            </a:r>
            <a:r>
              <a:rPr sz="2800" i="1" spc="-210" dirty="0">
                <a:latin typeface="Times New Roman"/>
                <a:cs typeface="Times New Roman"/>
              </a:rPr>
              <a:t>The </a:t>
            </a:r>
            <a:r>
              <a:rPr sz="2800" i="1" spc="-195" dirty="0">
                <a:latin typeface="Times New Roman"/>
                <a:cs typeface="Times New Roman"/>
              </a:rPr>
              <a:t>Framing </a:t>
            </a:r>
            <a:r>
              <a:rPr sz="2800" i="1" spc="-85" dirty="0">
                <a:latin typeface="Times New Roman"/>
                <a:cs typeface="Times New Roman"/>
              </a:rPr>
              <a:t>of </a:t>
            </a:r>
            <a:r>
              <a:rPr sz="2800" i="1" spc="-114" dirty="0">
                <a:latin typeface="Times New Roman"/>
                <a:cs typeface="Times New Roman"/>
              </a:rPr>
              <a:t>the</a:t>
            </a:r>
            <a:r>
              <a:rPr sz="2800" i="1" spc="180" dirty="0">
                <a:latin typeface="Times New Roman"/>
                <a:cs typeface="Times New Roman"/>
              </a:rPr>
              <a:t> </a:t>
            </a:r>
            <a:r>
              <a:rPr sz="2800" i="1" spc="-65" dirty="0">
                <a:latin typeface="Times New Roman"/>
                <a:cs typeface="Times New Roman"/>
              </a:rPr>
              <a:t>New</a:t>
            </a:r>
            <a:endParaRPr sz="2800">
              <a:latin typeface="Times New Roman"/>
              <a:cs typeface="Times New Roman"/>
            </a:endParaRPr>
          </a:p>
          <a:p>
            <a:pPr marL="426084" algn="ctr">
              <a:lnSpc>
                <a:spcPct val="100000"/>
              </a:lnSpc>
            </a:pPr>
            <a:r>
              <a:rPr sz="2800" i="1" spc="-120" dirty="0">
                <a:latin typeface="Times New Roman"/>
                <a:cs typeface="Times New Roman"/>
              </a:rPr>
              <a:t>Constitution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7</a:t>
            </a:fld>
            <a:endParaRPr spc="-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59" y="199644"/>
            <a:ext cx="7345680" cy="891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2788" y="284988"/>
            <a:ext cx="4696968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14884"/>
            <a:ext cx="7239000" cy="784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5492" y="300863"/>
            <a:ext cx="4590287" cy="264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3282" y="730884"/>
            <a:ext cx="749553" cy="261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7457" y="89486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708" y="0"/>
                </a:lnTo>
              </a:path>
            </a:pathLst>
          </a:custGeom>
          <a:ln w="48721">
            <a:solidFill>
              <a:srgbClr val="5124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7457" y="870505"/>
            <a:ext cx="95885" cy="48895"/>
          </a:xfrm>
          <a:custGeom>
            <a:avLst/>
            <a:gdLst/>
            <a:ahLst/>
            <a:cxnLst/>
            <a:rect l="l" t="t" r="r" b="b"/>
            <a:pathLst>
              <a:path w="95885" h="48894">
                <a:moveTo>
                  <a:pt x="0" y="48721"/>
                </a:moveTo>
                <a:lnTo>
                  <a:pt x="95708" y="48721"/>
                </a:lnTo>
                <a:lnTo>
                  <a:pt x="95708" y="0"/>
                </a:lnTo>
                <a:lnTo>
                  <a:pt x="0" y="0"/>
                </a:lnTo>
                <a:lnTo>
                  <a:pt x="0" y="48721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3644" y="731773"/>
            <a:ext cx="747395" cy="259715"/>
          </a:xfrm>
          <a:custGeom>
            <a:avLst/>
            <a:gdLst/>
            <a:ahLst/>
            <a:cxnLst/>
            <a:rect l="l" t="t" r="r" b="b"/>
            <a:pathLst>
              <a:path w="747395" h="259715">
                <a:moveTo>
                  <a:pt x="629538" y="191262"/>
                </a:moveTo>
                <a:lnTo>
                  <a:pt x="582294" y="196468"/>
                </a:lnTo>
                <a:lnTo>
                  <a:pt x="585771" y="211228"/>
                </a:lnTo>
                <a:lnTo>
                  <a:pt x="590867" y="224059"/>
                </a:lnTo>
                <a:lnTo>
                  <a:pt x="627189" y="255730"/>
                </a:lnTo>
                <a:lnTo>
                  <a:pt x="654176" y="259714"/>
                </a:lnTo>
                <a:lnTo>
                  <a:pt x="673889" y="257786"/>
                </a:lnTo>
                <a:lnTo>
                  <a:pt x="691673" y="251999"/>
                </a:lnTo>
                <a:lnTo>
                  <a:pt x="707505" y="242355"/>
                </a:lnTo>
                <a:lnTo>
                  <a:pt x="721359" y="228853"/>
                </a:lnTo>
                <a:lnTo>
                  <a:pt x="727324" y="219455"/>
                </a:lnTo>
                <a:lnTo>
                  <a:pt x="649858" y="219455"/>
                </a:lnTo>
                <a:lnTo>
                  <a:pt x="643381" y="217170"/>
                </a:lnTo>
                <a:lnTo>
                  <a:pt x="638555" y="212471"/>
                </a:lnTo>
                <a:lnTo>
                  <a:pt x="633729" y="207899"/>
                </a:lnTo>
                <a:lnTo>
                  <a:pt x="630681" y="200787"/>
                </a:lnTo>
                <a:lnTo>
                  <a:pt x="629538" y="191262"/>
                </a:lnTo>
                <a:close/>
              </a:path>
              <a:path w="747395" h="259715">
                <a:moveTo>
                  <a:pt x="746278" y="148081"/>
                </a:moveTo>
                <a:lnTo>
                  <a:pt x="696976" y="148081"/>
                </a:lnTo>
                <a:lnTo>
                  <a:pt x="694987" y="168084"/>
                </a:lnTo>
                <a:lnTo>
                  <a:pt x="692086" y="184276"/>
                </a:lnTo>
                <a:lnTo>
                  <a:pt x="665045" y="218596"/>
                </a:lnTo>
                <a:lnTo>
                  <a:pt x="657732" y="219455"/>
                </a:lnTo>
                <a:lnTo>
                  <a:pt x="727324" y="219455"/>
                </a:lnTo>
                <a:lnTo>
                  <a:pt x="732694" y="210994"/>
                </a:lnTo>
                <a:lnTo>
                  <a:pt x="740790" y="188277"/>
                </a:lnTo>
                <a:lnTo>
                  <a:pt x="745648" y="160702"/>
                </a:lnTo>
                <a:lnTo>
                  <a:pt x="746278" y="148081"/>
                </a:lnTo>
                <a:close/>
              </a:path>
              <a:path w="747395" h="259715">
                <a:moveTo>
                  <a:pt x="659002" y="0"/>
                </a:moveTo>
                <a:lnTo>
                  <a:pt x="612747" y="13287"/>
                </a:lnTo>
                <a:lnTo>
                  <a:pt x="583243" y="51053"/>
                </a:lnTo>
                <a:lnTo>
                  <a:pt x="577468" y="85978"/>
                </a:lnTo>
                <a:lnTo>
                  <a:pt x="578828" y="103671"/>
                </a:lnTo>
                <a:lnTo>
                  <a:pt x="599313" y="146176"/>
                </a:lnTo>
                <a:lnTo>
                  <a:pt x="636549" y="167965"/>
                </a:lnTo>
                <a:lnTo>
                  <a:pt x="651001" y="169417"/>
                </a:lnTo>
                <a:lnTo>
                  <a:pt x="664221" y="168084"/>
                </a:lnTo>
                <a:lnTo>
                  <a:pt x="676275" y="164083"/>
                </a:lnTo>
                <a:lnTo>
                  <a:pt x="687185" y="157416"/>
                </a:lnTo>
                <a:lnTo>
                  <a:pt x="696976" y="148081"/>
                </a:lnTo>
                <a:lnTo>
                  <a:pt x="746278" y="148081"/>
                </a:lnTo>
                <a:lnTo>
                  <a:pt x="747001" y="133603"/>
                </a:lnTo>
                <a:lnTo>
                  <a:pt x="659383" y="133603"/>
                </a:lnTo>
                <a:lnTo>
                  <a:pt x="652359" y="132889"/>
                </a:lnTo>
                <a:lnTo>
                  <a:pt x="625963" y="97456"/>
                </a:lnTo>
                <a:lnTo>
                  <a:pt x="625347" y="85978"/>
                </a:lnTo>
                <a:lnTo>
                  <a:pt x="625897" y="74664"/>
                </a:lnTo>
                <a:lnTo>
                  <a:pt x="647700" y="40386"/>
                </a:lnTo>
                <a:lnTo>
                  <a:pt x="729081" y="40386"/>
                </a:lnTo>
                <a:lnTo>
                  <a:pt x="722502" y="29845"/>
                </a:lnTo>
                <a:lnTo>
                  <a:pt x="709187" y="16769"/>
                </a:lnTo>
                <a:lnTo>
                  <a:pt x="694181" y="7445"/>
                </a:lnTo>
                <a:lnTo>
                  <a:pt x="677461" y="1859"/>
                </a:lnTo>
                <a:lnTo>
                  <a:pt x="659002" y="0"/>
                </a:lnTo>
                <a:close/>
              </a:path>
              <a:path w="747395" h="259715">
                <a:moveTo>
                  <a:pt x="729081" y="40386"/>
                </a:moveTo>
                <a:lnTo>
                  <a:pt x="656716" y="40386"/>
                </a:lnTo>
                <a:lnTo>
                  <a:pt x="663644" y="41195"/>
                </a:lnTo>
                <a:lnTo>
                  <a:pt x="670131" y="43624"/>
                </a:lnTo>
                <a:lnTo>
                  <a:pt x="691969" y="78771"/>
                </a:lnTo>
                <a:lnTo>
                  <a:pt x="692657" y="89915"/>
                </a:lnTo>
                <a:lnTo>
                  <a:pt x="692042" y="100034"/>
                </a:lnTo>
                <a:lnTo>
                  <a:pt x="666075" y="132913"/>
                </a:lnTo>
                <a:lnTo>
                  <a:pt x="659383" y="133603"/>
                </a:lnTo>
                <a:lnTo>
                  <a:pt x="747001" y="133603"/>
                </a:lnTo>
                <a:lnTo>
                  <a:pt x="747144" y="130746"/>
                </a:lnTo>
                <a:lnTo>
                  <a:pt x="747214" y="127174"/>
                </a:lnTo>
                <a:lnTo>
                  <a:pt x="745720" y="96406"/>
                </a:lnTo>
                <a:lnTo>
                  <a:pt x="741076" y="69389"/>
                </a:lnTo>
                <a:lnTo>
                  <a:pt x="733337" y="47206"/>
                </a:lnTo>
                <a:lnTo>
                  <a:pt x="729081" y="40386"/>
                </a:lnTo>
                <a:close/>
              </a:path>
              <a:path w="747395" h="259715">
                <a:moveTo>
                  <a:pt x="233298" y="191262"/>
                </a:moveTo>
                <a:lnTo>
                  <a:pt x="186054" y="196468"/>
                </a:lnTo>
                <a:lnTo>
                  <a:pt x="189531" y="211228"/>
                </a:lnTo>
                <a:lnTo>
                  <a:pt x="194627" y="224059"/>
                </a:lnTo>
                <a:lnTo>
                  <a:pt x="230949" y="255730"/>
                </a:lnTo>
                <a:lnTo>
                  <a:pt x="257936" y="259714"/>
                </a:lnTo>
                <a:lnTo>
                  <a:pt x="277649" y="257786"/>
                </a:lnTo>
                <a:lnTo>
                  <a:pt x="295433" y="251999"/>
                </a:lnTo>
                <a:lnTo>
                  <a:pt x="311265" y="242355"/>
                </a:lnTo>
                <a:lnTo>
                  <a:pt x="325119" y="228853"/>
                </a:lnTo>
                <a:lnTo>
                  <a:pt x="331084" y="219455"/>
                </a:lnTo>
                <a:lnTo>
                  <a:pt x="253618" y="219455"/>
                </a:lnTo>
                <a:lnTo>
                  <a:pt x="247141" y="217170"/>
                </a:lnTo>
                <a:lnTo>
                  <a:pt x="242315" y="212471"/>
                </a:lnTo>
                <a:lnTo>
                  <a:pt x="237489" y="207899"/>
                </a:lnTo>
                <a:lnTo>
                  <a:pt x="234441" y="200787"/>
                </a:lnTo>
                <a:lnTo>
                  <a:pt x="233298" y="191262"/>
                </a:lnTo>
                <a:close/>
              </a:path>
              <a:path w="747395" h="259715">
                <a:moveTo>
                  <a:pt x="350038" y="148081"/>
                </a:moveTo>
                <a:lnTo>
                  <a:pt x="300735" y="148081"/>
                </a:lnTo>
                <a:lnTo>
                  <a:pt x="298747" y="168084"/>
                </a:lnTo>
                <a:lnTo>
                  <a:pt x="295846" y="184276"/>
                </a:lnTo>
                <a:lnTo>
                  <a:pt x="268805" y="218596"/>
                </a:lnTo>
                <a:lnTo>
                  <a:pt x="261492" y="219455"/>
                </a:lnTo>
                <a:lnTo>
                  <a:pt x="331084" y="219455"/>
                </a:lnTo>
                <a:lnTo>
                  <a:pt x="336454" y="210994"/>
                </a:lnTo>
                <a:lnTo>
                  <a:pt x="344550" y="188277"/>
                </a:lnTo>
                <a:lnTo>
                  <a:pt x="349408" y="160702"/>
                </a:lnTo>
                <a:lnTo>
                  <a:pt x="350038" y="148081"/>
                </a:lnTo>
                <a:close/>
              </a:path>
              <a:path w="747395" h="259715">
                <a:moveTo>
                  <a:pt x="262763" y="0"/>
                </a:moveTo>
                <a:lnTo>
                  <a:pt x="216507" y="13287"/>
                </a:lnTo>
                <a:lnTo>
                  <a:pt x="187003" y="51053"/>
                </a:lnTo>
                <a:lnTo>
                  <a:pt x="181228" y="85978"/>
                </a:lnTo>
                <a:lnTo>
                  <a:pt x="182588" y="103671"/>
                </a:lnTo>
                <a:lnTo>
                  <a:pt x="203072" y="146176"/>
                </a:lnTo>
                <a:lnTo>
                  <a:pt x="240309" y="167965"/>
                </a:lnTo>
                <a:lnTo>
                  <a:pt x="254761" y="169417"/>
                </a:lnTo>
                <a:lnTo>
                  <a:pt x="267981" y="168084"/>
                </a:lnTo>
                <a:lnTo>
                  <a:pt x="280034" y="164083"/>
                </a:lnTo>
                <a:lnTo>
                  <a:pt x="290945" y="157416"/>
                </a:lnTo>
                <a:lnTo>
                  <a:pt x="300735" y="148081"/>
                </a:lnTo>
                <a:lnTo>
                  <a:pt x="350038" y="148081"/>
                </a:lnTo>
                <a:lnTo>
                  <a:pt x="350761" y="133603"/>
                </a:lnTo>
                <a:lnTo>
                  <a:pt x="263143" y="133603"/>
                </a:lnTo>
                <a:lnTo>
                  <a:pt x="256119" y="132889"/>
                </a:lnTo>
                <a:lnTo>
                  <a:pt x="229723" y="97456"/>
                </a:lnTo>
                <a:lnTo>
                  <a:pt x="229107" y="85978"/>
                </a:lnTo>
                <a:lnTo>
                  <a:pt x="229657" y="74664"/>
                </a:lnTo>
                <a:lnTo>
                  <a:pt x="251459" y="40386"/>
                </a:lnTo>
                <a:lnTo>
                  <a:pt x="332841" y="40386"/>
                </a:lnTo>
                <a:lnTo>
                  <a:pt x="326263" y="29845"/>
                </a:lnTo>
                <a:lnTo>
                  <a:pt x="312947" y="16769"/>
                </a:lnTo>
                <a:lnTo>
                  <a:pt x="297941" y="7445"/>
                </a:lnTo>
                <a:lnTo>
                  <a:pt x="281221" y="1859"/>
                </a:lnTo>
                <a:lnTo>
                  <a:pt x="262763" y="0"/>
                </a:lnTo>
                <a:close/>
              </a:path>
              <a:path w="747395" h="259715">
                <a:moveTo>
                  <a:pt x="332841" y="40386"/>
                </a:moveTo>
                <a:lnTo>
                  <a:pt x="260476" y="40386"/>
                </a:lnTo>
                <a:lnTo>
                  <a:pt x="267404" y="41195"/>
                </a:lnTo>
                <a:lnTo>
                  <a:pt x="273891" y="43624"/>
                </a:lnTo>
                <a:lnTo>
                  <a:pt x="295729" y="78771"/>
                </a:lnTo>
                <a:lnTo>
                  <a:pt x="296417" y="89915"/>
                </a:lnTo>
                <a:lnTo>
                  <a:pt x="295802" y="100034"/>
                </a:lnTo>
                <a:lnTo>
                  <a:pt x="269835" y="132913"/>
                </a:lnTo>
                <a:lnTo>
                  <a:pt x="263143" y="133603"/>
                </a:lnTo>
                <a:lnTo>
                  <a:pt x="350761" y="133603"/>
                </a:lnTo>
                <a:lnTo>
                  <a:pt x="350904" y="130746"/>
                </a:lnTo>
                <a:lnTo>
                  <a:pt x="350974" y="127174"/>
                </a:lnTo>
                <a:lnTo>
                  <a:pt x="349480" y="96406"/>
                </a:lnTo>
                <a:lnTo>
                  <a:pt x="344836" y="69389"/>
                </a:lnTo>
                <a:lnTo>
                  <a:pt x="337097" y="47206"/>
                </a:lnTo>
                <a:lnTo>
                  <a:pt x="332841" y="40386"/>
                </a:lnTo>
                <a:close/>
              </a:path>
              <a:path w="747395" h="259715">
                <a:moveTo>
                  <a:pt x="507872" y="71627"/>
                </a:moveTo>
                <a:lnTo>
                  <a:pt x="459104" y="71627"/>
                </a:lnTo>
                <a:lnTo>
                  <a:pt x="459104" y="255142"/>
                </a:lnTo>
                <a:lnTo>
                  <a:pt x="507872" y="255142"/>
                </a:lnTo>
                <a:lnTo>
                  <a:pt x="507872" y="71627"/>
                </a:lnTo>
                <a:close/>
              </a:path>
              <a:path w="747395" h="259715">
                <a:moveTo>
                  <a:pt x="507872" y="0"/>
                </a:moveTo>
                <a:lnTo>
                  <a:pt x="468375" y="0"/>
                </a:lnTo>
                <a:lnTo>
                  <a:pt x="463305" y="11243"/>
                </a:lnTo>
                <a:lnTo>
                  <a:pt x="456485" y="21748"/>
                </a:lnTo>
                <a:lnTo>
                  <a:pt x="426690" y="48617"/>
                </a:lnTo>
                <a:lnTo>
                  <a:pt x="396239" y="64262"/>
                </a:lnTo>
                <a:lnTo>
                  <a:pt x="396239" y="108458"/>
                </a:lnTo>
                <a:lnTo>
                  <a:pt x="413742" y="101721"/>
                </a:lnTo>
                <a:lnTo>
                  <a:pt x="430053" y="93329"/>
                </a:lnTo>
                <a:lnTo>
                  <a:pt x="445174" y="83294"/>
                </a:lnTo>
                <a:lnTo>
                  <a:pt x="459104" y="71627"/>
                </a:lnTo>
                <a:lnTo>
                  <a:pt x="507872" y="71627"/>
                </a:lnTo>
                <a:lnTo>
                  <a:pt x="507872" y="0"/>
                </a:lnTo>
                <a:close/>
              </a:path>
              <a:path w="747395" h="259715">
                <a:moveTo>
                  <a:pt x="111632" y="71627"/>
                </a:moveTo>
                <a:lnTo>
                  <a:pt x="62864" y="71627"/>
                </a:lnTo>
                <a:lnTo>
                  <a:pt x="62864" y="255142"/>
                </a:lnTo>
                <a:lnTo>
                  <a:pt x="111632" y="255142"/>
                </a:lnTo>
                <a:lnTo>
                  <a:pt x="111632" y="71627"/>
                </a:lnTo>
                <a:close/>
              </a:path>
              <a:path w="747395" h="259715">
                <a:moveTo>
                  <a:pt x="111632" y="0"/>
                </a:moveTo>
                <a:lnTo>
                  <a:pt x="72135" y="0"/>
                </a:lnTo>
                <a:lnTo>
                  <a:pt x="67065" y="11243"/>
                </a:lnTo>
                <a:lnTo>
                  <a:pt x="60245" y="21748"/>
                </a:lnTo>
                <a:lnTo>
                  <a:pt x="30450" y="48617"/>
                </a:lnTo>
                <a:lnTo>
                  <a:pt x="0" y="64262"/>
                </a:lnTo>
                <a:lnTo>
                  <a:pt x="0" y="108458"/>
                </a:lnTo>
                <a:lnTo>
                  <a:pt x="17502" y="101721"/>
                </a:lnTo>
                <a:lnTo>
                  <a:pt x="33813" y="93329"/>
                </a:lnTo>
                <a:lnTo>
                  <a:pt x="48934" y="83294"/>
                </a:lnTo>
                <a:lnTo>
                  <a:pt x="62864" y="71627"/>
                </a:lnTo>
                <a:lnTo>
                  <a:pt x="111632" y="71627"/>
                </a:lnTo>
                <a:lnTo>
                  <a:pt x="111632" y="0"/>
                </a:lnTo>
                <a:close/>
              </a:path>
            </a:pathLst>
          </a:custGeom>
          <a:solidFill>
            <a:srgbClr val="512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8103" y="771270"/>
            <a:ext cx="69087" cy="949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1863" y="771270"/>
            <a:ext cx="69087" cy="949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41113" y="731773"/>
            <a:ext cx="170180" cy="259715"/>
          </a:xfrm>
          <a:custGeom>
            <a:avLst/>
            <a:gdLst/>
            <a:ahLst/>
            <a:cxnLst/>
            <a:rect l="l" t="t" r="r" b="b"/>
            <a:pathLst>
              <a:path w="170179" h="259715">
                <a:moveTo>
                  <a:pt x="81534" y="0"/>
                </a:moveTo>
                <a:lnTo>
                  <a:pt x="131718" y="16769"/>
                </a:lnTo>
                <a:lnTo>
                  <a:pt x="155868" y="47206"/>
                </a:lnTo>
                <a:lnTo>
                  <a:pt x="168251" y="96406"/>
                </a:lnTo>
                <a:lnTo>
                  <a:pt x="169799" y="128270"/>
                </a:lnTo>
                <a:lnTo>
                  <a:pt x="168179" y="160702"/>
                </a:lnTo>
                <a:lnTo>
                  <a:pt x="155225" y="210994"/>
                </a:lnTo>
                <a:lnTo>
                  <a:pt x="130036" y="242355"/>
                </a:lnTo>
                <a:lnTo>
                  <a:pt x="76708" y="259714"/>
                </a:lnTo>
                <a:lnTo>
                  <a:pt x="62487" y="258716"/>
                </a:lnTo>
                <a:lnTo>
                  <a:pt x="20113" y="234938"/>
                </a:lnTo>
                <a:lnTo>
                  <a:pt x="4825" y="196468"/>
                </a:lnTo>
                <a:lnTo>
                  <a:pt x="52070" y="191262"/>
                </a:lnTo>
                <a:lnTo>
                  <a:pt x="53212" y="200787"/>
                </a:lnTo>
                <a:lnTo>
                  <a:pt x="56261" y="207899"/>
                </a:lnTo>
                <a:lnTo>
                  <a:pt x="61087" y="212471"/>
                </a:lnTo>
                <a:lnTo>
                  <a:pt x="65912" y="217170"/>
                </a:lnTo>
                <a:lnTo>
                  <a:pt x="72389" y="219455"/>
                </a:lnTo>
                <a:lnTo>
                  <a:pt x="80263" y="219455"/>
                </a:lnTo>
                <a:lnTo>
                  <a:pt x="87576" y="218596"/>
                </a:lnTo>
                <a:lnTo>
                  <a:pt x="114617" y="184276"/>
                </a:lnTo>
                <a:lnTo>
                  <a:pt x="119507" y="148081"/>
                </a:lnTo>
                <a:lnTo>
                  <a:pt x="109716" y="157416"/>
                </a:lnTo>
                <a:lnTo>
                  <a:pt x="98806" y="164083"/>
                </a:lnTo>
                <a:lnTo>
                  <a:pt x="86752" y="168084"/>
                </a:lnTo>
                <a:lnTo>
                  <a:pt x="73533" y="169417"/>
                </a:lnTo>
                <a:lnTo>
                  <a:pt x="59080" y="167965"/>
                </a:lnTo>
                <a:lnTo>
                  <a:pt x="21844" y="146176"/>
                </a:lnTo>
                <a:lnTo>
                  <a:pt x="1359" y="103671"/>
                </a:lnTo>
                <a:lnTo>
                  <a:pt x="0" y="85978"/>
                </a:lnTo>
                <a:lnTo>
                  <a:pt x="1448" y="67573"/>
                </a:lnTo>
                <a:lnTo>
                  <a:pt x="22987" y="23622"/>
                </a:lnTo>
                <a:lnTo>
                  <a:pt x="64527" y="1476"/>
                </a:lnTo>
                <a:lnTo>
                  <a:pt x="8153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59884" y="731773"/>
            <a:ext cx="111760" cy="255270"/>
          </a:xfrm>
          <a:custGeom>
            <a:avLst/>
            <a:gdLst/>
            <a:ahLst/>
            <a:cxnLst/>
            <a:rect l="l" t="t" r="r" b="b"/>
            <a:pathLst>
              <a:path w="111760" h="255269">
                <a:moveTo>
                  <a:pt x="72136" y="0"/>
                </a:moveTo>
                <a:lnTo>
                  <a:pt x="111632" y="0"/>
                </a:lnTo>
                <a:lnTo>
                  <a:pt x="111632" y="255142"/>
                </a:lnTo>
                <a:lnTo>
                  <a:pt x="62864" y="255142"/>
                </a:lnTo>
                <a:lnTo>
                  <a:pt x="62864" y="71627"/>
                </a:lnTo>
                <a:lnTo>
                  <a:pt x="48934" y="83294"/>
                </a:lnTo>
                <a:lnTo>
                  <a:pt x="33813" y="93329"/>
                </a:lnTo>
                <a:lnTo>
                  <a:pt x="17502" y="101721"/>
                </a:lnTo>
                <a:lnTo>
                  <a:pt x="0" y="108458"/>
                </a:lnTo>
                <a:lnTo>
                  <a:pt x="0" y="64262"/>
                </a:lnTo>
                <a:lnTo>
                  <a:pt x="9737" y="60428"/>
                </a:lnTo>
                <a:lnTo>
                  <a:pt x="19891" y="55213"/>
                </a:lnTo>
                <a:lnTo>
                  <a:pt x="51687" y="31539"/>
                </a:lnTo>
                <a:lnTo>
                  <a:pt x="67065" y="11243"/>
                </a:lnTo>
                <a:lnTo>
                  <a:pt x="721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4872" y="731773"/>
            <a:ext cx="170180" cy="259715"/>
          </a:xfrm>
          <a:custGeom>
            <a:avLst/>
            <a:gdLst/>
            <a:ahLst/>
            <a:cxnLst/>
            <a:rect l="l" t="t" r="r" b="b"/>
            <a:pathLst>
              <a:path w="170179" h="259715">
                <a:moveTo>
                  <a:pt x="81534" y="0"/>
                </a:moveTo>
                <a:lnTo>
                  <a:pt x="131718" y="16769"/>
                </a:lnTo>
                <a:lnTo>
                  <a:pt x="155868" y="47206"/>
                </a:lnTo>
                <a:lnTo>
                  <a:pt x="168251" y="96406"/>
                </a:lnTo>
                <a:lnTo>
                  <a:pt x="169799" y="128270"/>
                </a:lnTo>
                <a:lnTo>
                  <a:pt x="168179" y="160702"/>
                </a:lnTo>
                <a:lnTo>
                  <a:pt x="155225" y="210994"/>
                </a:lnTo>
                <a:lnTo>
                  <a:pt x="130036" y="242355"/>
                </a:lnTo>
                <a:lnTo>
                  <a:pt x="76707" y="259714"/>
                </a:lnTo>
                <a:lnTo>
                  <a:pt x="62487" y="258716"/>
                </a:lnTo>
                <a:lnTo>
                  <a:pt x="20113" y="234938"/>
                </a:lnTo>
                <a:lnTo>
                  <a:pt x="4825" y="196468"/>
                </a:lnTo>
                <a:lnTo>
                  <a:pt x="52069" y="191262"/>
                </a:lnTo>
                <a:lnTo>
                  <a:pt x="53212" y="200787"/>
                </a:lnTo>
                <a:lnTo>
                  <a:pt x="56261" y="207899"/>
                </a:lnTo>
                <a:lnTo>
                  <a:pt x="61087" y="212471"/>
                </a:lnTo>
                <a:lnTo>
                  <a:pt x="65912" y="217170"/>
                </a:lnTo>
                <a:lnTo>
                  <a:pt x="72389" y="219455"/>
                </a:lnTo>
                <a:lnTo>
                  <a:pt x="80263" y="219455"/>
                </a:lnTo>
                <a:lnTo>
                  <a:pt x="87576" y="218596"/>
                </a:lnTo>
                <a:lnTo>
                  <a:pt x="114617" y="184276"/>
                </a:lnTo>
                <a:lnTo>
                  <a:pt x="119506" y="148081"/>
                </a:lnTo>
                <a:lnTo>
                  <a:pt x="109716" y="157416"/>
                </a:lnTo>
                <a:lnTo>
                  <a:pt x="98805" y="164083"/>
                </a:lnTo>
                <a:lnTo>
                  <a:pt x="86752" y="168084"/>
                </a:lnTo>
                <a:lnTo>
                  <a:pt x="73532" y="169417"/>
                </a:lnTo>
                <a:lnTo>
                  <a:pt x="59080" y="167965"/>
                </a:lnTo>
                <a:lnTo>
                  <a:pt x="21843" y="146176"/>
                </a:lnTo>
                <a:lnTo>
                  <a:pt x="1359" y="103671"/>
                </a:lnTo>
                <a:lnTo>
                  <a:pt x="0" y="85978"/>
                </a:lnTo>
                <a:lnTo>
                  <a:pt x="1448" y="67573"/>
                </a:lnTo>
                <a:lnTo>
                  <a:pt x="22987" y="23622"/>
                </a:lnTo>
                <a:lnTo>
                  <a:pt x="64527" y="1476"/>
                </a:lnTo>
                <a:lnTo>
                  <a:pt x="8153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3644" y="731773"/>
            <a:ext cx="111760" cy="255270"/>
          </a:xfrm>
          <a:custGeom>
            <a:avLst/>
            <a:gdLst/>
            <a:ahLst/>
            <a:cxnLst/>
            <a:rect l="l" t="t" r="r" b="b"/>
            <a:pathLst>
              <a:path w="111760" h="255269">
                <a:moveTo>
                  <a:pt x="72135" y="0"/>
                </a:moveTo>
                <a:lnTo>
                  <a:pt x="111632" y="0"/>
                </a:lnTo>
                <a:lnTo>
                  <a:pt x="111632" y="255142"/>
                </a:lnTo>
                <a:lnTo>
                  <a:pt x="62864" y="255142"/>
                </a:lnTo>
                <a:lnTo>
                  <a:pt x="62864" y="71627"/>
                </a:lnTo>
                <a:lnTo>
                  <a:pt x="48934" y="83294"/>
                </a:lnTo>
                <a:lnTo>
                  <a:pt x="33813" y="93329"/>
                </a:lnTo>
                <a:lnTo>
                  <a:pt x="17502" y="101721"/>
                </a:lnTo>
                <a:lnTo>
                  <a:pt x="0" y="108458"/>
                </a:lnTo>
                <a:lnTo>
                  <a:pt x="0" y="64262"/>
                </a:lnTo>
                <a:lnTo>
                  <a:pt x="9737" y="60428"/>
                </a:lnTo>
                <a:lnTo>
                  <a:pt x="19891" y="55213"/>
                </a:lnTo>
                <a:lnTo>
                  <a:pt x="51687" y="31539"/>
                </a:lnTo>
                <a:lnTo>
                  <a:pt x="67065" y="11243"/>
                </a:lnTo>
                <a:lnTo>
                  <a:pt x="7213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37709" y="2056764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89">
                <a:moveTo>
                  <a:pt x="0" y="0"/>
                </a:moveTo>
                <a:lnTo>
                  <a:pt x="108813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3014" y="961599"/>
            <a:ext cx="7604759" cy="54692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B03E9A"/>
              </a:buClr>
              <a:buSzPct val="72916"/>
              <a:buFont typeface="Wingdings"/>
              <a:buChar char=""/>
              <a:tabLst>
                <a:tab pos="287020" algn="l"/>
              </a:tabLst>
            </a:pPr>
            <a:r>
              <a:rPr sz="2400" b="1" i="1" spc="-265" dirty="0">
                <a:solidFill>
                  <a:srgbClr val="852E74"/>
                </a:solidFill>
                <a:latin typeface="Times New Roman"/>
                <a:cs typeface="Times New Roman"/>
              </a:rPr>
              <a:t>The </a:t>
            </a:r>
            <a:r>
              <a:rPr sz="2400" b="1" i="1" spc="-195" dirty="0">
                <a:solidFill>
                  <a:srgbClr val="852E74"/>
                </a:solidFill>
                <a:latin typeface="Times New Roman"/>
                <a:cs typeface="Times New Roman"/>
              </a:rPr>
              <a:t>Government </a:t>
            </a:r>
            <a:r>
              <a:rPr sz="2400" b="1" i="1" spc="-135" dirty="0">
                <a:solidFill>
                  <a:srgbClr val="852E74"/>
                </a:solidFill>
                <a:latin typeface="Times New Roman"/>
                <a:cs typeface="Times New Roman"/>
              </a:rPr>
              <a:t>of India </a:t>
            </a:r>
            <a:r>
              <a:rPr sz="2400" b="1" i="1" spc="-80" dirty="0">
                <a:solidFill>
                  <a:srgbClr val="852E74"/>
                </a:solidFill>
                <a:latin typeface="Times New Roman"/>
                <a:cs typeface="Times New Roman"/>
              </a:rPr>
              <a:t>Act, </a:t>
            </a:r>
            <a:r>
              <a:rPr sz="2400" b="1" i="1" spc="-140" dirty="0">
                <a:solidFill>
                  <a:srgbClr val="852E74"/>
                </a:solidFill>
                <a:latin typeface="Times New Roman"/>
                <a:cs typeface="Times New Roman"/>
              </a:rPr>
              <a:t>1858</a:t>
            </a:r>
            <a:r>
              <a:rPr sz="2400" b="1" i="1" spc="-130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50"/>
              </a:spcBef>
              <a:buClr>
                <a:srgbClr val="B03E9A"/>
              </a:buClr>
              <a:buSzPct val="72222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i="1" spc="-135" dirty="0">
                <a:latin typeface="Times New Roman"/>
                <a:cs typeface="Times New Roman"/>
              </a:rPr>
              <a:t>The </a:t>
            </a:r>
            <a:r>
              <a:rPr sz="1800" i="1" spc="-35" dirty="0">
                <a:latin typeface="Times New Roman"/>
                <a:cs typeface="Times New Roman"/>
              </a:rPr>
              <a:t>Act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110" dirty="0">
                <a:latin typeface="Times New Roman"/>
                <a:cs typeface="Times New Roman"/>
              </a:rPr>
              <a:t>1858 </a:t>
            </a:r>
            <a:r>
              <a:rPr sz="1800" i="1" spc="-105" dirty="0">
                <a:latin typeface="Times New Roman"/>
                <a:cs typeface="Times New Roman"/>
              </a:rPr>
              <a:t>transferred </a:t>
            </a:r>
            <a:r>
              <a:rPr sz="1800" i="1" spc="-125" dirty="0">
                <a:latin typeface="Times New Roman"/>
                <a:cs typeface="Times New Roman"/>
              </a:rPr>
              <a:t>Government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65" dirty="0">
                <a:latin typeface="Times New Roman"/>
                <a:cs typeface="Times New Roman"/>
              </a:rPr>
              <a:t>India </a:t>
            </a:r>
            <a:r>
              <a:rPr sz="1800" i="1" spc="-114" dirty="0">
                <a:latin typeface="Times New Roman"/>
                <a:cs typeface="Times New Roman"/>
              </a:rPr>
              <a:t>from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55" dirty="0">
                <a:latin typeface="Times New Roman"/>
                <a:cs typeface="Times New Roman"/>
              </a:rPr>
              <a:t>Company </a:t>
            </a:r>
            <a:r>
              <a:rPr sz="1800" i="1" spc="-55" dirty="0">
                <a:latin typeface="Times New Roman"/>
                <a:cs typeface="Times New Roman"/>
              </a:rPr>
              <a:t>to </a:t>
            </a:r>
            <a:r>
              <a:rPr sz="1800" i="1" spc="-75" dirty="0">
                <a:latin typeface="Times New Roman"/>
                <a:cs typeface="Times New Roman"/>
              </a:rPr>
              <a:t>the British</a:t>
            </a:r>
            <a:r>
              <a:rPr sz="1800" i="1" spc="125" dirty="0">
                <a:latin typeface="Times New Roman"/>
                <a:cs typeface="Times New Roman"/>
              </a:rPr>
              <a:t> </a:t>
            </a:r>
            <a:r>
              <a:rPr sz="1800" i="1" spc="-120" dirty="0">
                <a:latin typeface="Times New Roman"/>
                <a:cs typeface="Times New Roman"/>
              </a:rPr>
              <a:t>Crown.</a:t>
            </a:r>
            <a:endParaRPr sz="1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84"/>
              </a:spcBef>
              <a:buClr>
                <a:srgbClr val="B03E9A"/>
              </a:buClr>
              <a:buSzPct val="72222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i="1" spc="-65" dirty="0">
                <a:latin typeface="Times New Roman"/>
                <a:cs typeface="Times New Roman"/>
              </a:rPr>
              <a:t>India </a:t>
            </a:r>
            <a:r>
              <a:rPr sz="1800" i="1" spc="-105" dirty="0">
                <a:latin typeface="Times New Roman"/>
                <a:cs typeface="Times New Roman"/>
              </a:rPr>
              <a:t>henceforth </a:t>
            </a:r>
            <a:r>
              <a:rPr sz="1800" i="1" spc="-55" dirty="0">
                <a:latin typeface="Times New Roman"/>
                <a:cs typeface="Times New Roman"/>
              </a:rPr>
              <a:t>to </a:t>
            </a:r>
            <a:r>
              <a:rPr sz="1800" i="1" spc="-170" dirty="0">
                <a:latin typeface="Times New Roman"/>
                <a:cs typeface="Times New Roman"/>
              </a:rPr>
              <a:t>be </a:t>
            </a:r>
            <a:r>
              <a:rPr sz="1800" i="1" spc="-140" dirty="0">
                <a:latin typeface="Times New Roman"/>
                <a:cs typeface="Times New Roman"/>
              </a:rPr>
              <a:t>governed </a:t>
            </a:r>
            <a:r>
              <a:rPr sz="1800" i="1" spc="-114" dirty="0">
                <a:latin typeface="Times New Roman"/>
                <a:cs typeface="Times New Roman"/>
              </a:rPr>
              <a:t>by </a:t>
            </a:r>
            <a:r>
              <a:rPr sz="1800" i="1" spc="-110" dirty="0">
                <a:latin typeface="Times New Roman"/>
                <a:cs typeface="Times New Roman"/>
              </a:rPr>
              <a:t>and </a:t>
            </a:r>
            <a:r>
              <a:rPr sz="1800" i="1" spc="-75" dirty="0">
                <a:latin typeface="Times New Roman"/>
                <a:cs typeface="Times New Roman"/>
              </a:rPr>
              <a:t>in the </a:t>
            </a:r>
            <a:r>
              <a:rPr sz="1800" i="1" spc="-150" dirty="0">
                <a:latin typeface="Times New Roman"/>
                <a:cs typeface="Times New Roman"/>
              </a:rPr>
              <a:t>name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210" dirty="0">
                <a:latin typeface="Times New Roman"/>
                <a:cs typeface="Times New Roman"/>
              </a:rPr>
              <a:t>“Her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spc="-110" dirty="0">
                <a:latin typeface="Times New Roman"/>
                <a:cs typeface="Times New Roman"/>
              </a:rPr>
              <a:t>Majesty”.</a:t>
            </a:r>
            <a:endParaRPr sz="1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80"/>
              </a:spcBef>
              <a:buClr>
                <a:srgbClr val="B03E9A"/>
              </a:buClr>
              <a:buSzPct val="72222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i="1" spc="-45" dirty="0">
                <a:latin typeface="Times New Roman"/>
                <a:cs typeface="Times New Roman"/>
              </a:rPr>
              <a:t>All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25" dirty="0">
                <a:latin typeface="Times New Roman"/>
                <a:cs typeface="Times New Roman"/>
              </a:rPr>
              <a:t>powers </a:t>
            </a:r>
            <a:r>
              <a:rPr sz="1800" i="1" spc="-130" dirty="0">
                <a:latin typeface="Times New Roman"/>
                <a:cs typeface="Times New Roman"/>
              </a:rPr>
              <a:t>where </a:t>
            </a:r>
            <a:r>
              <a:rPr sz="1800" i="1" spc="-75" dirty="0">
                <a:latin typeface="Times New Roman"/>
                <a:cs typeface="Times New Roman"/>
              </a:rPr>
              <a:t>in </a:t>
            </a:r>
            <a:r>
              <a:rPr sz="1800" i="1" spc="-114" dirty="0">
                <a:latin typeface="Times New Roman"/>
                <a:cs typeface="Times New Roman"/>
              </a:rPr>
              <a:t>hands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145" dirty="0">
                <a:latin typeface="Times New Roman"/>
                <a:cs typeface="Times New Roman"/>
              </a:rPr>
              <a:t>Her </a:t>
            </a:r>
            <a:r>
              <a:rPr sz="1800" i="1" spc="-95" dirty="0">
                <a:latin typeface="Times New Roman"/>
                <a:cs typeface="Times New Roman"/>
              </a:rPr>
              <a:t>Majesty’s </a:t>
            </a:r>
            <a:r>
              <a:rPr sz="1800" i="1" spc="-125" dirty="0">
                <a:latin typeface="Times New Roman"/>
                <a:cs typeface="Times New Roman"/>
              </a:rPr>
              <a:t>Secretary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spc="-55" dirty="0">
                <a:latin typeface="Times New Roman"/>
                <a:cs typeface="Times New Roman"/>
              </a:rPr>
              <a:t>of State.</a:t>
            </a:r>
            <a:endParaRPr sz="1800">
              <a:latin typeface="Times New Roman"/>
              <a:cs typeface="Times New Roman"/>
            </a:endParaRPr>
          </a:p>
          <a:p>
            <a:pPr marL="287020" indent="-274320">
              <a:lnSpc>
                <a:spcPts val="2050"/>
              </a:lnSpc>
              <a:spcBef>
                <a:spcPts val="385"/>
              </a:spcBef>
              <a:buClr>
                <a:srgbClr val="B03E9A"/>
              </a:buClr>
              <a:buSzPct val="72222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i="1" spc="-135" dirty="0">
                <a:latin typeface="Times New Roman"/>
                <a:cs typeface="Times New Roman"/>
              </a:rPr>
              <a:t>The </a:t>
            </a:r>
            <a:r>
              <a:rPr sz="1800" i="1" spc="-125" dirty="0">
                <a:latin typeface="Times New Roman"/>
                <a:cs typeface="Times New Roman"/>
              </a:rPr>
              <a:t>powers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35" dirty="0">
                <a:latin typeface="Times New Roman"/>
                <a:cs typeface="Times New Roman"/>
              </a:rPr>
              <a:t>Crown were </a:t>
            </a:r>
            <a:r>
              <a:rPr sz="1800" i="1" spc="-105" dirty="0">
                <a:latin typeface="Times New Roman"/>
                <a:cs typeface="Times New Roman"/>
              </a:rPr>
              <a:t>transferred </a:t>
            </a:r>
            <a:r>
              <a:rPr sz="1800" i="1" spc="-175" dirty="0">
                <a:latin typeface="Times New Roman"/>
                <a:cs typeface="Times New Roman"/>
              </a:rPr>
              <a:t>or </a:t>
            </a:r>
            <a:r>
              <a:rPr sz="1800" i="1" spc="-55" dirty="0">
                <a:latin typeface="Times New Roman"/>
                <a:cs typeface="Times New Roman"/>
              </a:rPr>
              <a:t>to </a:t>
            </a:r>
            <a:r>
              <a:rPr sz="1800" i="1" spc="-140" dirty="0">
                <a:latin typeface="Times New Roman"/>
                <a:cs typeface="Times New Roman"/>
              </a:rPr>
              <a:t>exercised </a:t>
            </a:r>
            <a:r>
              <a:rPr sz="1800" i="1" spc="-114" dirty="0">
                <a:latin typeface="Times New Roman"/>
                <a:cs typeface="Times New Roman"/>
              </a:rPr>
              <a:t>by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30" dirty="0">
                <a:latin typeface="Times New Roman"/>
                <a:cs typeface="Times New Roman"/>
              </a:rPr>
              <a:t>secretary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65" dirty="0">
                <a:latin typeface="Times New Roman"/>
                <a:cs typeface="Times New Roman"/>
              </a:rPr>
              <a:t>state</a:t>
            </a:r>
            <a:r>
              <a:rPr sz="1800" i="1" spc="105" dirty="0">
                <a:latin typeface="Times New Roman"/>
                <a:cs typeface="Times New Roman"/>
              </a:rPr>
              <a:t> </a:t>
            </a:r>
            <a:r>
              <a:rPr sz="1800" i="1" spc="-90" dirty="0">
                <a:latin typeface="Times New Roman"/>
                <a:cs typeface="Times New Roman"/>
              </a:rPr>
              <a:t>for </a:t>
            </a:r>
            <a:r>
              <a:rPr sz="1800" i="1" spc="-65" dirty="0">
                <a:latin typeface="Times New Roman"/>
                <a:cs typeface="Times New Roman"/>
              </a:rPr>
              <a:t>India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ts val="2050"/>
              </a:lnSpc>
            </a:pPr>
            <a:r>
              <a:rPr sz="1800" i="1" spc="-105" dirty="0">
                <a:latin typeface="Times New Roman"/>
                <a:cs typeface="Times New Roman"/>
              </a:rPr>
              <a:t>assisted </a:t>
            </a:r>
            <a:r>
              <a:rPr sz="1800" i="1" spc="-114" dirty="0">
                <a:latin typeface="Times New Roman"/>
                <a:cs typeface="Times New Roman"/>
              </a:rPr>
              <a:t>by </a:t>
            </a:r>
            <a:r>
              <a:rPr sz="1800" i="1" spc="-145" dirty="0">
                <a:latin typeface="Times New Roman"/>
                <a:cs typeface="Times New Roman"/>
              </a:rPr>
              <a:t>a </a:t>
            </a:r>
            <a:r>
              <a:rPr sz="1800" i="1" spc="-125" dirty="0">
                <a:latin typeface="Times New Roman"/>
                <a:cs typeface="Times New Roman"/>
              </a:rPr>
              <a:t>council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110" dirty="0">
                <a:latin typeface="Times New Roman"/>
                <a:cs typeface="Times New Roman"/>
              </a:rPr>
              <a:t>15</a:t>
            </a:r>
            <a:r>
              <a:rPr sz="1800" i="1" spc="200" dirty="0">
                <a:latin typeface="Times New Roman"/>
                <a:cs typeface="Times New Roman"/>
              </a:rPr>
              <a:t> </a:t>
            </a:r>
            <a:r>
              <a:rPr sz="1800" i="1" spc="-160" dirty="0">
                <a:latin typeface="Times New Roman"/>
                <a:cs typeface="Times New Roman"/>
              </a:rPr>
              <a:t>members.</a:t>
            </a:r>
            <a:endParaRPr sz="180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spcBef>
                <a:spcPts val="254"/>
              </a:spcBef>
              <a:buClr>
                <a:srgbClr val="B03E9A"/>
              </a:buClr>
              <a:buSzPct val="60416"/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2400" b="1" i="1" u="heavy" spc="-265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400" b="1" i="1" u="heavy" spc="-135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Essentials </a:t>
            </a:r>
            <a:r>
              <a:rPr sz="2400" b="1" i="1" u="heavy" spc="-175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Features </a:t>
            </a:r>
            <a:r>
              <a:rPr sz="2400" b="1" i="1" u="heavy" spc="-135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400" b="1" i="1" u="heavy" spc="-140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400" b="1" i="1" u="heavy" spc="-170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System introduced </a:t>
            </a:r>
            <a:r>
              <a:rPr sz="2400" b="1" i="1" u="heavy" spc="-150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by </a:t>
            </a:r>
            <a:r>
              <a:rPr sz="2400" b="1" i="1" u="heavy" spc="-85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Act </a:t>
            </a:r>
            <a:r>
              <a:rPr sz="2400" b="1" i="1" u="heavy" spc="-135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400" b="1" i="1" u="heavy" spc="-145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1858</a:t>
            </a:r>
            <a:r>
              <a:rPr sz="2400" b="1" i="1" u="heavy" spc="204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105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287020" marR="128270" indent="-274320">
              <a:lnSpc>
                <a:spcPct val="91400"/>
              </a:lnSpc>
              <a:spcBef>
                <a:spcPts val="785"/>
              </a:spcBef>
              <a:buClr>
                <a:srgbClr val="B03E9A"/>
              </a:buClr>
              <a:buSzPct val="80555"/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dirty="0"/>
              <a:t>	</a:t>
            </a:r>
            <a:r>
              <a:rPr sz="1800" i="1" spc="-135" dirty="0">
                <a:latin typeface="Times New Roman"/>
                <a:cs typeface="Times New Roman"/>
              </a:rPr>
              <a:t>The </a:t>
            </a:r>
            <a:r>
              <a:rPr sz="1800" i="1" spc="-90" dirty="0">
                <a:latin typeface="Times New Roman"/>
                <a:cs typeface="Times New Roman"/>
              </a:rPr>
              <a:t>administration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00" dirty="0">
                <a:latin typeface="Times New Roman"/>
                <a:cs typeface="Times New Roman"/>
              </a:rPr>
              <a:t>country </a:t>
            </a:r>
            <a:r>
              <a:rPr sz="1800" i="1" spc="-90" dirty="0">
                <a:latin typeface="Times New Roman"/>
                <a:cs typeface="Times New Roman"/>
              </a:rPr>
              <a:t>was </a:t>
            </a:r>
            <a:r>
              <a:rPr sz="1800" i="1" spc="-60" dirty="0">
                <a:latin typeface="Times New Roman"/>
                <a:cs typeface="Times New Roman"/>
              </a:rPr>
              <a:t>not </a:t>
            </a:r>
            <a:r>
              <a:rPr sz="1800" i="1" spc="-100" dirty="0">
                <a:latin typeface="Times New Roman"/>
                <a:cs typeface="Times New Roman"/>
              </a:rPr>
              <a:t>only </a:t>
            </a:r>
            <a:r>
              <a:rPr sz="1800" i="1" spc="-75" dirty="0">
                <a:latin typeface="Times New Roman"/>
                <a:cs typeface="Times New Roman"/>
              </a:rPr>
              <a:t>unitary </a:t>
            </a:r>
            <a:r>
              <a:rPr sz="1800" i="1" spc="-50" dirty="0">
                <a:latin typeface="Times New Roman"/>
                <a:cs typeface="Times New Roman"/>
              </a:rPr>
              <a:t>but </a:t>
            </a:r>
            <a:r>
              <a:rPr sz="1800" i="1" spc="-105" dirty="0">
                <a:latin typeface="Times New Roman"/>
                <a:cs typeface="Times New Roman"/>
              </a:rPr>
              <a:t>rigidly </a:t>
            </a:r>
            <a:r>
              <a:rPr sz="1800" i="1" spc="-90" dirty="0">
                <a:latin typeface="Times New Roman"/>
                <a:cs typeface="Times New Roman"/>
              </a:rPr>
              <a:t>centralized. </a:t>
            </a:r>
            <a:r>
              <a:rPr sz="1800" i="1" spc="-135" dirty="0">
                <a:latin typeface="Times New Roman"/>
                <a:cs typeface="Times New Roman"/>
              </a:rPr>
              <a:t>The  </a:t>
            </a:r>
            <a:r>
              <a:rPr sz="1800" i="1" spc="-110" dirty="0">
                <a:latin typeface="Times New Roman"/>
                <a:cs typeface="Times New Roman"/>
              </a:rPr>
              <a:t>provincial </a:t>
            </a:r>
            <a:r>
              <a:rPr sz="1800" i="1" spc="-125" dirty="0">
                <a:latin typeface="Times New Roman"/>
                <a:cs typeface="Times New Roman"/>
              </a:rPr>
              <a:t>Governments </a:t>
            </a:r>
            <a:r>
              <a:rPr sz="1800" i="1" spc="-135" dirty="0">
                <a:latin typeface="Times New Roman"/>
                <a:cs typeface="Times New Roman"/>
              </a:rPr>
              <a:t>were </a:t>
            </a:r>
            <a:r>
              <a:rPr sz="1800" i="1" spc="-185" dirty="0">
                <a:latin typeface="Times New Roman"/>
                <a:cs typeface="Times New Roman"/>
              </a:rPr>
              <a:t>mere </a:t>
            </a:r>
            <a:r>
              <a:rPr sz="1800" i="1" spc="-110" dirty="0">
                <a:latin typeface="Times New Roman"/>
                <a:cs typeface="Times New Roman"/>
              </a:rPr>
              <a:t>agents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20" dirty="0">
                <a:latin typeface="Times New Roman"/>
                <a:cs typeface="Times New Roman"/>
              </a:rPr>
              <a:t>government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65" dirty="0">
                <a:latin typeface="Times New Roman"/>
                <a:cs typeface="Times New Roman"/>
              </a:rPr>
              <a:t>India </a:t>
            </a:r>
            <a:r>
              <a:rPr sz="1800" i="1" spc="-110" dirty="0">
                <a:latin typeface="Times New Roman"/>
                <a:cs typeface="Times New Roman"/>
              </a:rPr>
              <a:t>and </a:t>
            </a:r>
            <a:r>
              <a:rPr sz="1800" i="1" spc="-125" dirty="0">
                <a:latin typeface="Times New Roman"/>
                <a:cs typeface="Times New Roman"/>
              </a:rPr>
              <a:t>had </a:t>
            </a:r>
            <a:r>
              <a:rPr sz="1800" i="1" spc="-55" dirty="0">
                <a:latin typeface="Times New Roman"/>
                <a:cs typeface="Times New Roman"/>
              </a:rPr>
              <a:t>to </a:t>
            </a:r>
            <a:r>
              <a:rPr sz="1800" i="1" spc="-65" dirty="0">
                <a:latin typeface="Times New Roman"/>
                <a:cs typeface="Times New Roman"/>
              </a:rPr>
              <a:t>function  </a:t>
            </a:r>
            <a:r>
              <a:rPr sz="1800" i="1" spc="-125" dirty="0">
                <a:latin typeface="Times New Roman"/>
                <a:cs typeface="Times New Roman"/>
              </a:rPr>
              <a:t>under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14" dirty="0">
                <a:latin typeface="Times New Roman"/>
                <a:cs typeface="Times New Roman"/>
              </a:rPr>
              <a:t>superintendence, </a:t>
            </a:r>
            <a:r>
              <a:rPr sz="1800" i="1" spc="-110" dirty="0">
                <a:latin typeface="Times New Roman"/>
                <a:cs typeface="Times New Roman"/>
              </a:rPr>
              <a:t>direction and </a:t>
            </a:r>
            <a:r>
              <a:rPr sz="1800" i="1" spc="-114" dirty="0">
                <a:latin typeface="Times New Roman"/>
                <a:cs typeface="Times New Roman"/>
              </a:rPr>
              <a:t>control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50" dirty="0">
                <a:latin typeface="Times New Roman"/>
                <a:cs typeface="Times New Roman"/>
              </a:rPr>
              <a:t>Governor </a:t>
            </a:r>
            <a:r>
              <a:rPr sz="1800" i="1" dirty="0">
                <a:latin typeface="Times New Roman"/>
                <a:cs typeface="Times New Roman"/>
              </a:rPr>
              <a:t>– </a:t>
            </a:r>
            <a:r>
              <a:rPr sz="1800" i="1" spc="-150" dirty="0">
                <a:latin typeface="Times New Roman"/>
                <a:cs typeface="Times New Roman"/>
              </a:rPr>
              <a:t>General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i="1" spc="-5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87020" marR="22225" indent="-274320">
              <a:lnSpc>
                <a:spcPct val="90100"/>
              </a:lnSpc>
              <a:spcBef>
                <a:spcPts val="600"/>
              </a:spcBef>
              <a:buClr>
                <a:srgbClr val="B03E9A"/>
              </a:buClr>
              <a:buSzPct val="72222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dirty="0"/>
              <a:t>	</a:t>
            </a:r>
            <a:r>
              <a:rPr sz="1800" i="1" spc="-155" dirty="0">
                <a:latin typeface="Times New Roman"/>
                <a:cs typeface="Times New Roman"/>
              </a:rPr>
              <a:t>There </a:t>
            </a:r>
            <a:r>
              <a:rPr sz="1800" i="1" spc="-85" dirty="0">
                <a:latin typeface="Times New Roman"/>
                <a:cs typeface="Times New Roman"/>
              </a:rPr>
              <a:t>was </a:t>
            </a:r>
            <a:r>
              <a:rPr sz="1800" i="1" spc="-130" dirty="0">
                <a:latin typeface="Times New Roman"/>
                <a:cs typeface="Times New Roman"/>
              </a:rPr>
              <a:t>no </a:t>
            </a:r>
            <a:r>
              <a:rPr sz="1800" i="1" spc="-110" dirty="0">
                <a:latin typeface="Times New Roman"/>
                <a:cs typeface="Times New Roman"/>
              </a:rPr>
              <a:t>Separation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75" dirty="0">
                <a:latin typeface="Times New Roman"/>
                <a:cs typeface="Times New Roman"/>
              </a:rPr>
              <a:t>functions. </a:t>
            </a:r>
            <a:r>
              <a:rPr sz="1800" i="1" spc="-45" dirty="0">
                <a:latin typeface="Times New Roman"/>
                <a:cs typeface="Times New Roman"/>
              </a:rPr>
              <a:t>All </a:t>
            </a:r>
            <a:r>
              <a:rPr sz="1800" i="1" spc="-80" dirty="0">
                <a:latin typeface="Times New Roman"/>
                <a:cs typeface="Times New Roman"/>
              </a:rPr>
              <a:t>the </a:t>
            </a:r>
            <a:r>
              <a:rPr sz="1800" i="1" spc="-60" dirty="0">
                <a:latin typeface="Times New Roman"/>
                <a:cs typeface="Times New Roman"/>
              </a:rPr>
              <a:t>Authority </a:t>
            </a:r>
            <a:r>
              <a:rPr sz="1800" i="1" spc="-95" dirty="0">
                <a:latin typeface="Times New Roman"/>
                <a:cs typeface="Times New Roman"/>
              </a:rPr>
              <a:t>for </a:t>
            </a:r>
            <a:r>
              <a:rPr sz="1800" i="1" spc="-145" dirty="0">
                <a:latin typeface="Times New Roman"/>
                <a:cs typeface="Times New Roman"/>
              </a:rPr>
              <a:t>governance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65" dirty="0">
                <a:latin typeface="Times New Roman"/>
                <a:cs typeface="Times New Roman"/>
              </a:rPr>
              <a:t>India </a:t>
            </a:r>
            <a:r>
              <a:rPr sz="1800" i="1" spc="-100" dirty="0">
                <a:latin typeface="Times New Roman"/>
                <a:cs typeface="Times New Roman"/>
              </a:rPr>
              <a:t>- </a:t>
            </a:r>
            <a:r>
              <a:rPr sz="1800" i="1" spc="-80" dirty="0">
                <a:latin typeface="Times New Roman"/>
                <a:cs typeface="Times New Roman"/>
              </a:rPr>
              <a:t>civil </a:t>
            </a:r>
            <a:r>
              <a:rPr sz="1800" i="1" spc="5" dirty="0">
                <a:latin typeface="Times New Roman"/>
                <a:cs typeface="Times New Roman"/>
              </a:rPr>
              <a:t>&amp;  </a:t>
            </a:r>
            <a:r>
              <a:rPr sz="1800" i="1" spc="-95" dirty="0">
                <a:latin typeface="Times New Roman"/>
                <a:cs typeface="Times New Roman"/>
              </a:rPr>
              <a:t>military </a:t>
            </a:r>
            <a:r>
              <a:rPr sz="1800" i="1" spc="-55" dirty="0">
                <a:latin typeface="Times New Roman"/>
                <a:cs typeface="Times New Roman"/>
              </a:rPr>
              <a:t>, </a:t>
            </a:r>
            <a:r>
              <a:rPr sz="1800" i="1" spc="-100" dirty="0">
                <a:latin typeface="Times New Roman"/>
                <a:cs typeface="Times New Roman"/>
              </a:rPr>
              <a:t>executive </a:t>
            </a:r>
            <a:r>
              <a:rPr sz="1800" i="1" dirty="0">
                <a:latin typeface="Times New Roman"/>
                <a:cs typeface="Times New Roman"/>
              </a:rPr>
              <a:t>&amp; </a:t>
            </a:r>
            <a:r>
              <a:rPr sz="1800" i="1" spc="-95" dirty="0">
                <a:latin typeface="Times New Roman"/>
                <a:cs typeface="Times New Roman"/>
              </a:rPr>
              <a:t>legislative </a:t>
            </a:r>
            <a:r>
              <a:rPr sz="1800" i="1" spc="-90" dirty="0">
                <a:latin typeface="Times New Roman"/>
                <a:cs typeface="Times New Roman"/>
              </a:rPr>
              <a:t>was vested </a:t>
            </a:r>
            <a:r>
              <a:rPr sz="1800" i="1" spc="-75" dirty="0">
                <a:latin typeface="Times New Roman"/>
                <a:cs typeface="Times New Roman"/>
              </a:rPr>
              <a:t>in the </a:t>
            </a:r>
            <a:r>
              <a:rPr sz="1800" i="1" spc="-114" dirty="0">
                <a:latin typeface="Times New Roman"/>
                <a:cs typeface="Times New Roman"/>
              </a:rPr>
              <a:t>hands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150" dirty="0">
                <a:latin typeface="Times New Roman"/>
                <a:cs typeface="Times New Roman"/>
              </a:rPr>
              <a:t>Governor </a:t>
            </a:r>
            <a:r>
              <a:rPr sz="1800" i="1" dirty="0">
                <a:latin typeface="Times New Roman"/>
                <a:cs typeface="Times New Roman"/>
              </a:rPr>
              <a:t>– </a:t>
            </a:r>
            <a:r>
              <a:rPr sz="1800" i="1" spc="-150" dirty="0">
                <a:latin typeface="Times New Roman"/>
                <a:cs typeface="Times New Roman"/>
              </a:rPr>
              <a:t>General </a:t>
            </a:r>
            <a:r>
              <a:rPr sz="1800" i="1" spc="-75" dirty="0">
                <a:latin typeface="Times New Roman"/>
                <a:cs typeface="Times New Roman"/>
              </a:rPr>
              <a:t>in  </a:t>
            </a:r>
            <a:r>
              <a:rPr sz="1800" i="1" spc="-130" dirty="0">
                <a:latin typeface="Times New Roman"/>
                <a:cs typeface="Times New Roman"/>
              </a:rPr>
              <a:t>Council.</a:t>
            </a:r>
            <a:endParaRPr sz="180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1939"/>
              </a:lnSpc>
              <a:spcBef>
                <a:spcPts val="630"/>
              </a:spcBef>
              <a:buClr>
                <a:srgbClr val="B03E9A"/>
              </a:buClr>
              <a:buSzPct val="72222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dirty="0"/>
              <a:t>	</a:t>
            </a:r>
            <a:r>
              <a:rPr sz="1800" i="1" spc="-135" dirty="0">
                <a:latin typeface="Times New Roman"/>
                <a:cs typeface="Times New Roman"/>
              </a:rPr>
              <a:t>The </a:t>
            </a:r>
            <a:r>
              <a:rPr sz="1800" i="1" spc="-114" dirty="0">
                <a:latin typeface="Times New Roman"/>
                <a:cs typeface="Times New Roman"/>
              </a:rPr>
              <a:t>control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25" dirty="0">
                <a:latin typeface="Times New Roman"/>
                <a:cs typeface="Times New Roman"/>
              </a:rPr>
              <a:t>Secretary </a:t>
            </a:r>
            <a:r>
              <a:rPr sz="1800" i="1" spc="-55" dirty="0">
                <a:latin typeface="Times New Roman"/>
                <a:cs typeface="Times New Roman"/>
              </a:rPr>
              <a:t>of State </a:t>
            </a:r>
            <a:r>
              <a:rPr sz="1800" i="1" spc="-135" dirty="0">
                <a:latin typeface="Times New Roman"/>
                <a:cs typeface="Times New Roman"/>
              </a:rPr>
              <a:t>over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65" dirty="0">
                <a:latin typeface="Times New Roman"/>
                <a:cs typeface="Times New Roman"/>
              </a:rPr>
              <a:t>Indian </a:t>
            </a:r>
            <a:r>
              <a:rPr sz="1800" i="1" spc="-90" dirty="0">
                <a:latin typeface="Times New Roman"/>
                <a:cs typeface="Times New Roman"/>
              </a:rPr>
              <a:t>administration was </a:t>
            </a:r>
            <a:r>
              <a:rPr sz="1800" i="1" spc="-100" dirty="0">
                <a:latin typeface="Times New Roman"/>
                <a:cs typeface="Times New Roman"/>
              </a:rPr>
              <a:t>absolute. </a:t>
            </a:r>
            <a:r>
              <a:rPr sz="1800" i="1" spc="-135" dirty="0">
                <a:latin typeface="Times New Roman"/>
                <a:cs typeface="Times New Roman"/>
              </a:rPr>
              <a:t>The  </a:t>
            </a:r>
            <a:r>
              <a:rPr sz="1800" i="1" spc="-130" dirty="0">
                <a:latin typeface="Times New Roman"/>
                <a:cs typeface="Times New Roman"/>
              </a:rPr>
              <a:t>secretary has </a:t>
            </a:r>
            <a:r>
              <a:rPr sz="1800" i="1" spc="-100" dirty="0">
                <a:latin typeface="Times New Roman"/>
                <a:cs typeface="Times New Roman"/>
              </a:rPr>
              <a:t>- </a:t>
            </a:r>
            <a:r>
              <a:rPr sz="1800" i="1" spc="-114" dirty="0">
                <a:latin typeface="Times New Roman"/>
                <a:cs typeface="Times New Roman"/>
              </a:rPr>
              <a:t>superintendence, </a:t>
            </a:r>
            <a:r>
              <a:rPr sz="1800" i="1" spc="-110" dirty="0">
                <a:latin typeface="Times New Roman"/>
                <a:cs typeface="Times New Roman"/>
              </a:rPr>
              <a:t>direction and </a:t>
            </a:r>
            <a:r>
              <a:rPr sz="1800" i="1" spc="-114" dirty="0">
                <a:latin typeface="Times New Roman"/>
                <a:cs typeface="Times New Roman"/>
              </a:rPr>
              <a:t>controls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95" dirty="0">
                <a:latin typeface="Times New Roman"/>
                <a:cs typeface="Times New Roman"/>
              </a:rPr>
              <a:t>all </a:t>
            </a:r>
            <a:r>
              <a:rPr sz="1800" i="1" spc="-100" dirty="0">
                <a:latin typeface="Times New Roman"/>
                <a:cs typeface="Times New Roman"/>
              </a:rPr>
              <a:t>acts </a:t>
            </a:r>
            <a:r>
              <a:rPr sz="1800" i="1" spc="-114" dirty="0">
                <a:latin typeface="Times New Roman"/>
                <a:cs typeface="Times New Roman"/>
              </a:rPr>
              <a:t>related </a:t>
            </a:r>
            <a:r>
              <a:rPr sz="1800" i="1" spc="-55" dirty="0">
                <a:latin typeface="Times New Roman"/>
                <a:cs typeface="Times New Roman"/>
              </a:rPr>
              <a:t>to </a:t>
            </a:r>
            <a:r>
              <a:rPr sz="1800" i="1" spc="-75" dirty="0">
                <a:latin typeface="Times New Roman"/>
                <a:cs typeface="Times New Roman"/>
              </a:rPr>
              <a:t>the </a:t>
            </a:r>
            <a:r>
              <a:rPr sz="1800" i="1" spc="-120" dirty="0">
                <a:latin typeface="Times New Roman"/>
                <a:cs typeface="Times New Roman"/>
              </a:rPr>
              <a:t>government  </a:t>
            </a:r>
            <a:r>
              <a:rPr sz="1800" i="1" spc="-55" dirty="0">
                <a:latin typeface="Times New Roman"/>
                <a:cs typeface="Times New Roman"/>
              </a:rPr>
              <a:t>of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-65" dirty="0">
                <a:latin typeface="Times New Roman"/>
                <a:cs typeface="Times New Roman"/>
              </a:rPr>
              <a:t>India.</a:t>
            </a:r>
            <a:endParaRPr sz="1800">
              <a:latin typeface="Times New Roman"/>
              <a:cs typeface="Times New Roman"/>
            </a:endParaRPr>
          </a:p>
          <a:p>
            <a:pPr marL="287020" marR="38100" indent="-274320">
              <a:lnSpc>
                <a:spcPts val="1939"/>
              </a:lnSpc>
              <a:spcBef>
                <a:spcPts val="615"/>
              </a:spcBef>
              <a:buClr>
                <a:srgbClr val="B03E9A"/>
              </a:buClr>
              <a:buSzPct val="72222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i="1" spc="-135" dirty="0">
                <a:latin typeface="Times New Roman"/>
                <a:cs typeface="Times New Roman"/>
              </a:rPr>
              <a:t>The </a:t>
            </a:r>
            <a:r>
              <a:rPr sz="1800" i="1" spc="-105" dirty="0">
                <a:latin typeface="Times New Roman"/>
                <a:cs typeface="Times New Roman"/>
              </a:rPr>
              <a:t>entire </a:t>
            </a:r>
            <a:r>
              <a:rPr sz="1800" i="1" spc="-140" dirty="0">
                <a:latin typeface="Times New Roman"/>
                <a:cs typeface="Times New Roman"/>
              </a:rPr>
              <a:t>machinery </a:t>
            </a:r>
            <a:r>
              <a:rPr sz="1800" i="1" spc="-55" dirty="0">
                <a:latin typeface="Times New Roman"/>
                <a:cs typeface="Times New Roman"/>
              </a:rPr>
              <a:t>of </a:t>
            </a:r>
            <a:r>
              <a:rPr sz="1800" i="1" spc="-90" dirty="0">
                <a:latin typeface="Times New Roman"/>
                <a:cs typeface="Times New Roman"/>
              </a:rPr>
              <a:t>administration was </a:t>
            </a:r>
            <a:r>
              <a:rPr sz="1800" i="1" spc="-120" dirty="0">
                <a:latin typeface="Times New Roman"/>
                <a:cs typeface="Times New Roman"/>
              </a:rPr>
              <a:t>bureaucratic, </a:t>
            </a:r>
            <a:r>
              <a:rPr sz="1800" i="1" spc="-60" dirty="0">
                <a:latin typeface="Times New Roman"/>
                <a:cs typeface="Times New Roman"/>
              </a:rPr>
              <a:t>totally </a:t>
            </a:r>
            <a:r>
              <a:rPr sz="1800" i="1" spc="-114" dirty="0">
                <a:latin typeface="Times New Roman"/>
                <a:cs typeface="Times New Roman"/>
              </a:rPr>
              <a:t>unconnected </a:t>
            </a:r>
            <a:r>
              <a:rPr sz="1800" i="1" spc="-95" dirty="0">
                <a:latin typeface="Times New Roman"/>
                <a:cs typeface="Times New Roman"/>
              </a:rPr>
              <a:t>about </a:t>
            </a:r>
            <a:r>
              <a:rPr sz="1800" i="1" spc="-110" dirty="0">
                <a:latin typeface="Times New Roman"/>
                <a:cs typeface="Times New Roman"/>
              </a:rPr>
              <a:t>public  opinion </a:t>
            </a:r>
            <a:r>
              <a:rPr sz="1800" i="1" spc="-75" dirty="0">
                <a:latin typeface="Times New Roman"/>
                <a:cs typeface="Times New Roman"/>
              </a:rPr>
              <a:t>in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i="1" spc="-65" dirty="0">
                <a:latin typeface="Times New Roman"/>
                <a:cs typeface="Times New Roman"/>
              </a:rPr>
              <a:t>India.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8</a:t>
            </a:fld>
            <a:endParaRPr spc="-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207340"/>
            <a:ext cx="7419975" cy="646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Clr>
                <a:srgbClr val="A24A73"/>
              </a:buClr>
              <a:buSzPct val="91666"/>
              <a:buFont typeface="Wingdings"/>
              <a:buChar char=""/>
              <a:tabLst>
                <a:tab pos="325120" algn="l"/>
              </a:tabLst>
            </a:pPr>
            <a:r>
              <a:rPr sz="2400" b="1" i="1" spc="-265" dirty="0">
                <a:solidFill>
                  <a:srgbClr val="852E74"/>
                </a:solidFill>
                <a:latin typeface="Times New Roman"/>
                <a:cs typeface="Times New Roman"/>
              </a:rPr>
              <a:t>The </a:t>
            </a:r>
            <a:r>
              <a:rPr sz="2400" b="1" i="1" spc="-150" dirty="0">
                <a:solidFill>
                  <a:srgbClr val="852E74"/>
                </a:solidFill>
                <a:latin typeface="Times New Roman"/>
                <a:cs typeface="Times New Roman"/>
              </a:rPr>
              <a:t>Indian </a:t>
            </a:r>
            <a:r>
              <a:rPr sz="2400" b="1" i="1" spc="-210" dirty="0">
                <a:solidFill>
                  <a:srgbClr val="852E74"/>
                </a:solidFill>
                <a:latin typeface="Times New Roman"/>
                <a:cs typeface="Times New Roman"/>
              </a:rPr>
              <a:t>Council’s </a:t>
            </a:r>
            <a:r>
              <a:rPr sz="2400" b="1" i="1" spc="-80" dirty="0">
                <a:solidFill>
                  <a:srgbClr val="852E74"/>
                </a:solidFill>
                <a:latin typeface="Times New Roman"/>
                <a:cs typeface="Times New Roman"/>
              </a:rPr>
              <a:t>Act, </a:t>
            </a:r>
            <a:r>
              <a:rPr sz="2400" b="1" i="1" spc="-140" dirty="0">
                <a:solidFill>
                  <a:srgbClr val="852E74"/>
                </a:solidFill>
                <a:latin typeface="Times New Roman"/>
                <a:cs typeface="Times New Roman"/>
              </a:rPr>
              <a:t>1861</a:t>
            </a:r>
            <a:r>
              <a:rPr sz="2400" b="1" i="1" spc="-160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200" i="1" spc="-165" dirty="0">
                <a:latin typeface="Times New Roman"/>
                <a:cs typeface="Times New Roman"/>
              </a:rPr>
              <a:t>The </a:t>
            </a:r>
            <a:r>
              <a:rPr sz="2200" i="1" spc="-80" dirty="0">
                <a:latin typeface="Times New Roman"/>
                <a:cs typeface="Times New Roman"/>
              </a:rPr>
              <a:t>Indian </a:t>
            </a:r>
            <a:r>
              <a:rPr sz="2200" i="1" spc="-165" dirty="0">
                <a:latin typeface="Times New Roman"/>
                <a:cs typeface="Times New Roman"/>
              </a:rPr>
              <a:t>Councils </a:t>
            </a:r>
            <a:r>
              <a:rPr sz="2200" i="1" spc="-50" dirty="0">
                <a:latin typeface="Times New Roman"/>
                <a:cs typeface="Times New Roman"/>
              </a:rPr>
              <a:t>Act </a:t>
            </a:r>
            <a:r>
              <a:rPr sz="2200" i="1" spc="-70" dirty="0">
                <a:latin typeface="Times New Roman"/>
                <a:cs typeface="Times New Roman"/>
              </a:rPr>
              <a:t>, </a:t>
            </a:r>
            <a:r>
              <a:rPr sz="2200" i="1" spc="-135" dirty="0">
                <a:latin typeface="Times New Roman"/>
                <a:cs typeface="Times New Roman"/>
              </a:rPr>
              <a:t>1861 </a:t>
            </a:r>
            <a:r>
              <a:rPr sz="2200" i="1" spc="-110" dirty="0">
                <a:latin typeface="Times New Roman"/>
                <a:cs typeface="Times New Roman"/>
              </a:rPr>
              <a:t>was </a:t>
            </a:r>
            <a:r>
              <a:rPr sz="2200" i="1" spc="-165" dirty="0">
                <a:latin typeface="Times New Roman"/>
                <a:cs typeface="Times New Roman"/>
              </a:rPr>
              <a:t>basic </a:t>
            </a:r>
            <a:r>
              <a:rPr sz="2200" i="1" spc="-155" dirty="0">
                <a:latin typeface="Times New Roman"/>
                <a:cs typeface="Times New Roman"/>
              </a:rPr>
              <a:t>importance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2200" i="1" spc="-7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852E74"/>
              </a:buClr>
              <a:buFont typeface="Arial"/>
              <a:buChar char="•"/>
              <a:tabLst>
                <a:tab pos="174625" algn="l"/>
              </a:tabLst>
            </a:pPr>
            <a:r>
              <a:rPr sz="2200" i="1" spc="-165" dirty="0">
                <a:latin typeface="Times New Roman"/>
                <a:cs typeface="Times New Roman"/>
              </a:rPr>
              <a:t>The </a:t>
            </a:r>
            <a:r>
              <a:rPr sz="2200" i="1" spc="-50" dirty="0">
                <a:latin typeface="Times New Roman"/>
                <a:cs typeface="Times New Roman"/>
              </a:rPr>
              <a:t>Act </a:t>
            </a:r>
            <a:r>
              <a:rPr sz="2200" i="1" spc="-175" dirty="0">
                <a:latin typeface="Times New Roman"/>
                <a:cs typeface="Times New Roman"/>
              </a:rPr>
              <a:t>enlarged </a:t>
            </a:r>
            <a:r>
              <a:rPr sz="2200" i="1" spc="-90" dirty="0">
                <a:latin typeface="Times New Roman"/>
                <a:cs typeface="Times New Roman"/>
              </a:rPr>
              <a:t>the </a:t>
            </a:r>
            <a:r>
              <a:rPr sz="2200" i="1" spc="-150" dirty="0">
                <a:latin typeface="Times New Roman"/>
                <a:cs typeface="Times New Roman"/>
              </a:rPr>
              <a:t>council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90" dirty="0">
                <a:latin typeface="Times New Roman"/>
                <a:cs typeface="Times New Roman"/>
              </a:rPr>
              <a:t>the </a:t>
            </a:r>
            <a:r>
              <a:rPr sz="2200" i="1" spc="-170" dirty="0">
                <a:latin typeface="Times New Roman"/>
                <a:cs typeface="Times New Roman"/>
              </a:rPr>
              <a:t>Governor- </a:t>
            </a:r>
            <a:r>
              <a:rPr sz="2200" i="1" spc="-185" dirty="0">
                <a:latin typeface="Times New Roman"/>
                <a:cs typeface="Times New Roman"/>
              </a:rPr>
              <a:t>General </a:t>
            </a:r>
            <a:r>
              <a:rPr sz="2200" i="1" spc="-110" dirty="0">
                <a:latin typeface="Times New Roman"/>
                <a:cs typeface="Times New Roman"/>
              </a:rPr>
              <a:t>for </a:t>
            </a:r>
            <a:r>
              <a:rPr sz="2200" i="1" spc="-90" dirty="0">
                <a:latin typeface="Times New Roman"/>
                <a:cs typeface="Times New Roman"/>
              </a:rPr>
              <a:t>the </a:t>
            </a:r>
            <a:r>
              <a:rPr sz="2200" i="1" spc="-165" dirty="0">
                <a:latin typeface="Times New Roman"/>
                <a:cs typeface="Times New Roman"/>
              </a:rPr>
              <a:t>purpose </a:t>
            </a:r>
            <a:r>
              <a:rPr sz="2200" i="1" spc="-70" dirty="0">
                <a:latin typeface="Times New Roman"/>
                <a:cs typeface="Times New Roman"/>
              </a:rPr>
              <a:t>of  </a:t>
            </a:r>
            <a:r>
              <a:rPr sz="2200" i="1" spc="-140" dirty="0">
                <a:latin typeface="Times New Roman"/>
                <a:cs typeface="Times New Roman"/>
              </a:rPr>
              <a:t>making </a:t>
            </a:r>
            <a:r>
              <a:rPr sz="2200" i="1" spc="-100" dirty="0">
                <a:latin typeface="Times New Roman"/>
                <a:cs typeface="Times New Roman"/>
              </a:rPr>
              <a:t>laws </a:t>
            </a:r>
            <a:r>
              <a:rPr sz="2200" i="1" spc="-135" dirty="0">
                <a:latin typeface="Times New Roman"/>
                <a:cs typeface="Times New Roman"/>
              </a:rPr>
              <a:t>and regulations </a:t>
            </a:r>
            <a:r>
              <a:rPr sz="2200" i="1" spc="-140" dirty="0">
                <a:latin typeface="Times New Roman"/>
                <a:cs typeface="Times New Roman"/>
              </a:rPr>
              <a:t>by </a:t>
            </a:r>
            <a:r>
              <a:rPr sz="2200" i="1" spc="-90" dirty="0">
                <a:latin typeface="Times New Roman"/>
                <a:cs typeface="Times New Roman"/>
              </a:rPr>
              <a:t>the </a:t>
            </a:r>
            <a:r>
              <a:rPr sz="2200" i="1" spc="-110" dirty="0">
                <a:latin typeface="Times New Roman"/>
                <a:cs typeface="Times New Roman"/>
              </a:rPr>
              <a:t>additions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75" dirty="0">
                <a:latin typeface="Times New Roman"/>
                <a:cs typeface="Times New Roman"/>
              </a:rPr>
              <a:t>not </a:t>
            </a:r>
            <a:r>
              <a:rPr sz="2200" i="1" spc="-160" dirty="0">
                <a:latin typeface="Times New Roman"/>
                <a:cs typeface="Times New Roman"/>
              </a:rPr>
              <a:t>less </a:t>
            </a:r>
            <a:r>
              <a:rPr sz="2200" i="1" spc="-80" dirty="0">
                <a:latin typeface="Times New Roman"/>
                <a:cs typeface="Times New Roman"/>
              </a:rPr>
              <a:t>than </a:t>
            </a:r>
            <a:r>
              <a:rPr sz="2200" i="1" spc="-135" dirty="0">
                <a:latin typeface="Times New Roman"/>
                <a:cs typeface="Times New Roman"/>
              </a:rPr>
              <a:t>6 and </a:t>
            </a:r>
            <a:r>
              <a:rPr sz="2200" i="1" spc="-75" dirty="0">
                <a:latin typeface="Times New Roman"/>
                <a:cs typeface="Times New Roman"/>
              </a:rPr>
              <a:t>not  </a:t>
            </a:r>
            <a:r>
              <a:rPr sz="2200" i="1" spc="-225" dirty="0">
                <a:latin typeface="Times New Roman"/>
                <a:cs typeface="Times New Roman"/>
              </a:rPr>
              <a:t>more </a:t>
            </a:r>
            <a:r>
              <a:rPr sz="2200" i="1" spc="-80" dirty="0">
                <a:latin typeface="Times New Roman"/>
                <a:cs typeface="Times New Roman"/>
              </a:rPr>
              <a:t>than </a:t>
            </a:r>
            <a:r>
              <a:rPr sz="2200" i="1" spc="-135" dirty="0">
                <a:latin typeface="Times New Roman"/>
                <a:cs typeface="Times New Roman"/>
              </a:rPr>
              <a:t>12 </a:t>
            </a:r>
            <a:r>
              <a:rPr sz="2200" i="1" spc="-210" dirty="0">
                <a:latin typeface="Times New Roman"/>
                <a:cs typeface="Times New Roman"/>
              </a:rPr>
              <a:t>‘ </a:t>
            </a:r>
            <a:r>
              <a:rPr sz="2200" i="1" spc="-95" dirty="0">
                <a:latin typeface="Times New Roman"/>
                <a:cs typeface="Times New Roman"/>
              </a:rPr>
              <a:t>Additional </a:t>
            </a:r>
            <a:r>
              <a:rPr sz="2200" i="1" spc="-180" dirty="0">
                <a:latin typeface="Times New Roman"/>
                <a:cs typeface="Times New Roman"/>
              </a:rPr>
              <a:t>Members’ </a:t>
            </a:r>
            <a:r>
              <a:rPr sz="2200" i="1" spc="-165" dirty="0">
                <a:latin typeface="Times New Roman"/>
                <a:cs typeface="Times New Roman"/>
              </a:rPr>
              <a:t>: </a:t>
            </a:r>
            <a:r>
              <a:rPr sz="2200" i="1" spc="-80" dirty="0">
                <a:latin typeface="Times New Roman"/>
                <a:cs typeface="Times New Roman"/>
              </a:rPr>
              <a:t>half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135" dirty="0">
                <a:latin typeface="Times New Roman"/>
                <a:cs typeface="Times New Roman"/>
              </a:rPr>
              <a:t>these </a:t>
            </a:r>
            <a:r>
              <a:rPr sz="2200" i="1" spc="-165" dirty="0">
                <a:latin typeface="Times New Roman"/>
                <a:cs typeface="Times New Roman"/>
              </a:rPr>
              <a:t>were </a:t>
            </a:r>
            <a:r>
              <a:rPr sz="2200" i="1" spc="-70" dirty="0">
                <a:latin typeface="Times New Roman"/>
                <a:cs typeface="Times New Roman"/>
              </a:rPr>
              <a:t>to </a:t>
            </a:r>
            <a:r>
              <a:rPr sz="2200" i="1" spc="-204" dirty="0">
                <a:latin typeface="Times New Roman"/>
                <a:cs typeface="Times New Roman"/>
              </a:rPr>
              <a:t>be </a:t>
            </a:r>
            <a:r>
              <a:rPr sz="2200" i="1" spc="-125" dirty="0">
                <a:latin typeface="Times New Roman"/>
                <a:cs typeface="Times New Roman"/>
              </a:rPr>
              <a:t>non- </a:t>
            </a:r>
            <a:r>
              <a:rPr sz="2200" i="1" spc="-95" dirty="0">
                <a:latin typeface="Times New Roman"/>
                <a:cs typeface="Times New Roman"/>
              </a:rPr>
              <a:t>officials  </a:t>
            </a:r>
            <a:r>
              <a:rPr sz="2200" i="1" spc="-195" dirty="0">
                <a:latin typeface="Times New Roman"/>
                <a:cs typeface="Times New Roman"/>
              </a:rPr>
              <a:t>members.</a:t>
            </a:r>
            <a:endParaRPr sz="2200">
              <a:latin typeface="Times New Roman"/>
              <a:cs typeface="Times New Roman"/>
            </a:endParaRPr>
          </a:p>
          <a:p>
            <a:pPr marL="12700" marR="578485">
              <a:lnSpc>
                <a:spcPct val="100000"/>
              </a:lnSpc>
              <a:buClr>
                <a:srgbClr val="852E74"/>
              </a:buClr>
              <a:buFont typeface="Arial"/>
              <a:buChar char="•"/>
              <a:tabLst>
                <a:tab pos="174625" algn="l"/>
              </a:tabLst>
            </a:pPr>
            <a:r>
              <a:rPr sz="2200" i="1" spc="-125" dirty="0">
                <a:latin typeface="Times New Roman"/>
                <a:cs typeface="Times New Roman"/>
              </a:rPr>
              <a:t>This </a:t>
            </a:r>
            <a:r>
              <a:rPr sz="2200" i="1" spc="-50" dirty="0">
                <a:latin typeface="Times New Roman"/>
                <a:cs typeface="Times New Roman"/>
              </a:rPr>
              <a:t>Act </a:t>
            </a:r>
            <a:r>
              <a:rPr sz="2200" i="1" spc="-110" dirty="0">
                <a:latin typeface="Times New Roman"/>
                <a:cs typeface="Times New Roman"/>
              </a:rPr>
              <a:t>suffered </a:t>
            </a:r>
            <a:r>
              <a:rPr sz="2200" i="1" spc="-140" dirty="0">
                <a:latin typeface="Times New Roman"/>
                <a:cs typeface="Times New Roman"/>
              </a:rPr>
              <a:t>from </a:t>
            </a:r>
            <a:r>
              <a:rPr sz="2200" i="1" spc="-155" dirty="0">
                <a:latin typeface="Times New Roman"/>
                <a:cs typeface="Times New Roman"/>
              </a:rPr>
              <a:t>many </a:t>
            </a:r>
            <a:r>
              <a:rPr sz="2200" i="1" spc="-110" dirty="0">
                <a:latin typeface="Times New Roman"/>
                <a:cs typeface="Times New Roman"/>
              </a:rPr>
              <a:t>defects. </a:t>
            </a:r>
            <a:r>
              <a:rPr sz="2200" i="1" spc="95" dirty="0">
                <a:latin typeface="Times New Roman"/>
                <a:cs typeface="Times New Roman"/>
              </a:rPr>
              <a:t>It </a:t>
            </a:r>
            <a:r>
              <a:rPr sz="2200" i="1" spc="-160" dirty="0">
                <a:latin typeface="Times New Roman"/>
                <a:cs typeface="Times New Roman"/>
              </a:rPr>
              <a:t>gave </a:t>
            </a:r>
            <a:r>
              <a:rPr sz="2200" i="1" spc="-105" dirty="0">
                <a:latin typeface="Times New Roman"/>
                <a:cs typeface="Times New Roman"/>
              </a:rPr>
              <a:t>unlimited </a:t>
            </a:r>
            <a:r>
              <a:rPr sz="2200" i="1" spc="-155" dirty="0">
                <a:latin typeface="Times New Roman"/>
                <a:cs typeface="Times New Roman"/>
              </a:rPr>
              <a:t>power </a:t>
            </a:r>
            <a:r>
              <a:rPr sz="2200" i="1" spc="-70" dirty="0">
                <a:latin typeface="Times New Roman"/>
                <a:cs typeface="Times New Roman"/>
              </a:rPr>
              <a:t>to </a:t>
            </a:r>
            <a:r>
              <a:rPr sz="2200" i="1" spc="-90" dirty="0">
                <a:latin typeface="Times New Roman"/>
                <a:cs typeface="Times New Roman"/>
              </a:rPr>
              <a:t>the  </a:t>
            </a:r>
            <a:r>
              <a:rPr sz="2200" i="1" spc="-175" dirty="0">
                <a:latin typeface="Times New Roman"/>
                <a:cs typeface="Times New Roman"/>
              </a:rPr>
              <a:t>governor </a:t>
            </a:r>
            <a:r>
              <a:rPr sz="2200" i="1" spc="-5" dirty="0">
                <a:latin typeface="Times New Roman"/>
                <a:cs typeface="Times New Roman"/>
              </a:rPr>
              <a:t>– </a:t>
            </a:r>
            <a:r>
              <a:rPr sz="2200" i="1" spc="-180" dirty="0">
                <a:latin typeface="Times New Roman"/>
                <a:cs typeface="Times New Roman"/>
              </a:rPr>
              <a:t>general </a:t>
            </a:r>
            <a:r>
              <a:rPr sz="2200" i="1" spc="-145" dirty="0">
                <a:latin typeface="Times New Roman"/>
                <a:cs typeface="Times New Roman"/>
              </a:rPr>
              <a:t>rather </a:t>
            </a:r>
            <a:r>
              <a:rPr sz="2200" i="1" spc="-80" dirty="0">
                <a:latin typeface="Times New Roman"/>
                <a:cs typeface="Times New Roman"/>
              </a:rPr>
              <a:t>than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2200" i="1" spc="-160" dirty="0">
                <a:latin typeface="Times New Roman"/>
                <a:cs typeface="Times New Roman"/>
              </a:rPr>
              <a:t>people.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325120" indent="-312420">
              <a:lnSpc>
                <a:spcPct val="100000"/>
              </a:lnSpc>
              <a:buClr>
                <a:srgbClr val="A24A73"/>
              </a:buClr>
              <a:buSzPct val="91666"/>
              <a:buFont typeface="Wingdings"/>
              <a:buChar char=""/>
              <a:tabLst>
                <a:tab pos="325120" algn="l"/>
              </a:tabLst>
            </a:pPr>
            <a:r>
              <a:rPr sz="2400" b="1" i="1" spc="-265" dirty="0">
                <a:solidFill>
                  <a:srgbClr val="852E74"/>
                </a:solidFill>
                <a:latin typeface="Times New Roman"/>
                <a:cs typeface="Times New Roman"/>
              </a:rPr>
              <a:t>The </a:t>
            </a:r>
            <a:r>
              <a:rPr sz="2400" b="1" i="1" spc="-150" dirty="0">
                <a:solidFill>
                  <a:srgbClr val="852E74"/>
                </a:solidFill>
                <a:latin typeface="Times New Roman"/>
                <a:cs typeface="Times New Roman"/>
              </a:rPr>
              <a:t>Indian </a:t>
            </a:r>
            <a:r>
              <a:rPr sz="2400" b="1" i="1" spc="-215" dirty="0">
                <a:solidFill>
                  <a:srgbClr val="852E74"/>
                </a:solidFill>
                <a:latin typeface="Times New Roman"/>
                <a:cs typeface="Times New Roman"/>
              </a:rPr>
              <a:t>Council </a:t>
            </a:r>
            <a:r>
              <a:rPr sz="2400" b="1" i="1" spc="-190" dirty="0">
                <a:solidFill>
                  <a:srgbClr val="852E74"/>
                </a:solidFill>
                <a:latin typeface="Times New Roman"/>
                <a:cs typeface="Times New Roman"/>
              </a:rPr>
              <a:t>‘s </a:t>
            </a:r>
            <a:r>
              <a:rPr sz="2400" b="1" i="1" spc="-80" dirty="0">
                <a:solidFill>
                  <a:srgbClr val="852E74"/>
                </a:solidFill>
                <a:latin typeface="Times New Roman"/>
                <a:cs typeface="Times New Roman"/>
              </a:rPr>
              <a:t>Act, </a:t>
            </a:r>
            <a:r>
              <a:rPr sz="2400" b="1" i="1" spc="-140" dirty="0">
                <a:solidFill>
                  <a:srgbClr val="852E74"/>
                </a:solidFill>
                <a:latin typeface="Times New Roman"/>
                <a:cs typeface="Times New Roman"/>
              </a:rPr>
              <a:t>1892</a:t>
            </a:r>
            <a:r>
              <a:rPr sz="2400" b="1" i="1" spc="-5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852E74"/>
                </a:solidFill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200" i="1" spc="-125" dirty="0">
                <a:latin typeface="Times New Roman"/>
                <a:cs typeface="Times New Roman"/>
              </a:rPr>
              <a:t>This </a:t>
            </a:r>
            <a:r>
              <a:rPr sz="2200" i="1" spc="-50" dirty="0">
                <a:latin typeface="Times New Roman"/>
                <a:cs typeface="Times New Roman"/>
              </a:rPr>
              <a:t>Act </a:t>
            </a:r>
            <a:r>
              <a:rPr sz="2200" i="1" spc="-155" dirty="0">
                <a:latin typeface="Times New Roman"/>
                <a:cs typeface="Times New Roman"/>
              </a:rPr>
              <a:t>achieved </a:t>
            </a:r>
            <a:r>
              <a:rPr sz="2200" i="1" spc="-140" dirty="0">
                <a:latin typeface="Times New Roman"/>
                <a:cs typeface="Times New Roman"/>
              </a:rPr>
              <a:t>three </a:t>
            </a:r>
            <a:r>
              <a:rPr sz="2200" i="1" spc="-100" dirty="0">
                <a:latin typeface="Times New Roman"/>
                <a:cs typeface="Times New Roman"/>
              </a:rPr>
              <a:t>things </a:t>
            </a:r>
            <a:r>
              <a:rPr sz="2200" i="1" spc="-165" dirty="0">
                <a:latin typeface="Times New Roman"/>
                <a:cs typeface="Times New Roman"/>
              </a:rPr>
              <a:t>:</a:t>
            </a:r>
            <a:r>
              <a:rPr sz="2200" i="1" spc="145" dirty="0">
                <a:latin typeface="Times New Roman"/>
                <a:cs typeface="Times New Roman"/>
              </a:rPr>
              <a:t> </a:t>
            </a:r>
            <a:r>
              <a:rPr sz="2200" i="1" spc="-120" dirty="0">
                <a:latin typeface="Times New Roman"/>
                <a:cs typeface="Times New Roman"/>
              </a:rPr>
              <a:t>-</a:t>
            </a:r>
            <a:endParaRPr sz="2200">
              <a:latin typeface="Times New Roman"/>
              <a:cs typeface="Times New Roman"/>
            </a:endParaRPr>
          </a:p>
          <a:p>
            <a:pPr marL="173990" indent="-161290">
              <a:lnSpc>
                <a:spcPct val="100000"/>
              </a:lnSpc>
              <a:buClr>
                <a:srgbClr val="A24A73"/>
              </a:buClr>
              <a:buFont typeface="Arial"/>
              <a:buChar char="•"/>
              <a:tabLst>
                <a:tab pos="174625" algn="l"/>
              </a:tabLst>
            </a:pPr>
            <a:r>
              <a:rPr sz="2200" i="1" spc="95" dirty="0">
                <a:latin typeface="Times New Roman"/>
                <a:cs typeface="Times New Roman"/>
              </a:rPr>
              <a:t>It </a:t>
            </a:r>
            <a:r>
              <a:rPr sz="2200" i="1" spc="-170" dirty="0">
                <a:latin typeface="Times New Roman"/>
                <a:cs typeface="Times New Roman"/>
              </a:rPr>
              <a:t>increased </a:t>
            </a:r>
            <a:r>
              <a:rPr sz="2200" i="1" spc="-90" dirty="0">
                <a:latin typeface="Times New Roman"/>
                <a:cs typeface="Times New Roman"/>
              </a:rPr>
              <a:t>the </a:t>
            </a:r>
            <a:r>
              <a:rPr sz="2200" i="1" spc="-175" dirty="0">
                <a:latin typeface="Times New Roman"/>
                <a:cs typeface="Times New Roman"/>
              </a:rPr>
              <a:t>number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215" dirty="0">
                <a:latin typeface="Times New Roman"/>
                <a:cs typeface="Times New Roman"/>
              </a:rPr>
              <a:t>members </a:t>
            </a:r>
            <a:r>
              <a:rPr sz="2200" i="1" spc="-90" dirty="0">
                <a:latin typeface="Times New Roman"/>
                <a:cs typeface="Times New Roman"/>
              </a:rPr>
              <a:t>in the </a:t>
            </a:r>
            <a:r>
              <a:rPr sz="2200" i="1" spc="-150" dirty="0">
                <a:latin typeface="Times New Roman"/>
                <a:cs typeface="Times New Roman"/>
              </a:rPr>
              <a:t>Central </a:t>
            </a:r>
            <a:r>
              <a:rPr sz="2200" i="1" spc="-135" dirty="0">
                <a:latin typeface="Times New Roman"/>
                <a:cs typeface="Times New Roman"/>
              </a:rPr>
              <a:t>and Provincial</a:t>
            </a:r>
            <a:r>
              <a:rPr sz="2200" i="1" spc="80" dirty="0">
                <a:latin typeface="Times New Roman"/>
                <a:cs typeface="Times New Roman"/>
              </a:rPr>
              <a:t> </a:t>
            </a:r>
            <a:r>
              <a:rPr sz="2200" i="1" spc="-165" dirty="0">
                <a:latin typeface="Times New Roman"/>
                <a:cs typeface="Times New Roman"/>
              </a:rPr>
              <a:t>Council</a:t>
            </a:r>
            <a:endParaRPr sz="2200">
              <a:latin typeface="Times New Roman"/>
              <a:cs typeface="Times New Roman"/>
            </a:endParaRPr>
          </a:p>
          <a:p>
            <a:pPr marL="173990" indent="-161290">
              <a:lnSpc>
                <a:spcPct val="100000"/>
              </a:lnSpc>
              <a:buClr>
                <a:srgbClr val="A24A73"/>
              </a:buClr>
              <a:buFont typeface="Arial"/>
              <a:buChar char="•"/>
              <a:tabLst>
                <a:tab pos="174625" algn="l"/>
              </a:tabLst>
            </a:pPr>
            <a:r>
              <a:rPr sz="2200" i="1" spc="-114" dirty="0">
                <a:latin typeface="Times New Roman"/>
                <a:cs typeface="Times New Roman"/>
              </a:rPr>
              <a:t>Introduced </a:t>
            </a:r>
            <a:r>
              <a:rPr sz="2200" i="1" spc="-90" dirty="0">
                <a:latin typeface="Times New Roman"/>
                <a:cs typeface="Times New Roman"/>
              </a:rPr>
              <a:t>the </a:t>
            </a:r>
            <a:r>
              <a:rPr sz="2200" i="1" spc="-140" dirty="0">
                <a:latin typeface="Times New Roman"/>
                <a:cs typeface="Times New Roman"/>
              </a:rPr>
              <a:t>election </a:t>
            </a:r>
            <a:r>
              <a:rPr sz="2200" i="1" spc="-135" dirty="0">
                <a:latin typeface="Times New Roman"/>
                <a:cs typeface="Times New Roman"/>
              </a:rPr>
              <a:t>systems </a:t>
            </a:r>
            <a:r>
              <a:rPr sz="2200" i="1" spc="-105" dirty="0">
                <a:latin typeface="Times New Roman"/>
                <a:cs typeface="Times New Roman"/>
              </a:rPr>
              <a:t>partially,</a:t>
            </a:r>
            <a:r>
              <a:rPr sz="2200" i="1" spc="110" dirty="0">
                <a:latin typeface="Times New Roman"/>
                <a:cs typeface="Times New Roman"/>
              </a:rPr>
              <a:t> </a:t>
            </a:r>
            <a:r>
              <a:rPr sz="2200" i="1" spc="-13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173990" indent="-161290">
              <a:lnSpc>
                <a:spcPct val="100000"/>
              </a:lnSpc>
              <a:buClr>
                <a:srgbClr val="A24A73"/>
              </a:buClr>
              <a:buFont typeface="Arial"/>
              <a:buChar char="•"/>
              <a:tabLst>
                <a:tab pos="174625" algn="l"/>
              </a:tabLst>
            </a:pPr>
            <a:r>
              <a:rPr sz="2200" i="1" spc="-145" dirty="0">
                <a:latin typeface="Times New Roman"/>
                <a:cs typeface="Times New Roman"/>
              </a:rPr>
              <a:t>Enlarged </a:t>
            </a:r>
            <a:r>
              <a:rPr sz="2200" i="1" spc="-90" dirty="0">
                <a:latin typeface="Times New Roman"/>
                <a:cs typeface="Times New Roman"/>
              </a:rPr>
              <a:t>the functions </a:t>
            </a:r>
            <a:r>
              <a:rPr sz="2200" i="1" spc="-70" dirty="0">
                <a:latin typeface="Times New Roman"/>
                <a:cs typeface="Times New Roman"/>
              </a:rPr>
              <a:t>of </a:t>
            </a:r>
            <a:r>
              <a:rPr sz="2200" i="1" spc="-95" dirty="0">
                <a:latin typeface="Times New Roman"/>
                <a:cs typeface="Times New Roman"/>
              </a:rPr>
              <a:t>the</a:t>
            </a:r>
            <a:r>
              <a:rPr sz="2200" i="1" spc="45" dirty="0">
                <a:latin typeface="Times New Roman"/>
                <a:cs typeface="Times New Roman"/>
              </a:rPr>
              <a:t> </a:t>
            </a:r>
            <a:r>
              <a:rPr sz="2200" i="1" spc="-155" dirty="0">
                <a:latin typeface="Times New Roman"/>
                <a:cs typeface="Times New Roman"/>
              </a:rPr>
              <a:t>Council.</a:t>
            </a:r>
            <a:endParaRPr sz="2200">
              <a:latin typeface="Times New Roman"/>
              <a:cs typeface="Times New Roman"/>
            </a:endParaRPr>
          </a:p>
          <a:p>
            <a:pPr marL="12700" marR="941069" indent="914400">
              <a:lnSpc>
                <a:spcPct val="100000"/>
              </a:lnSpc>
            </a:pPr>
            <a:r>
              <a:rPr sz="2200" i="1" spc="95" dirty="0">
                <a:latin typeface="Times New Roman"/>
                <a:cs typeface="Times New Roman"/>
              </a:rPr>
              <a:t>It </a:t>
            </a:r>
            <a:r>
              <a:rPr sz="2200" i="1" spc="-120" dirty="0">
                <a:latin typeface="Times New Roman"/>
                <a:cs typeface="Times New Roman"/>
              </a:rPr>
              <a:t>is </a:t>
            </a:r>
            <a:r>
              <a:rPr sz="2200" i="1" spc="-110" dirty="0">
                <a:latin typeface="Times New Roman"/>
                <a:cs typeface="Times New Roman"/>
              </a:rPr>
              <a:t>true </a:t>
            </a:r>
            <a:r>
              <a:rPr sz="2200" i="1" spc="-35" dirty="0">
                <a:latin typeface="Times New Roman"/>
                <a:cs typeface="Times New Roman"/>
              </a:rPr>
              <a:t>that </a:t>
            </a:r>
            <a:r>
              <a:rPr sz="2200" i="1" spc="-90" dirty="0">
                <a:latin typeface="Times New Roman"/>
                <a:cs typeface="Times New Roman"/>
              </a:rPr>
              <a:t>the </a:t>
            </a:r>
            <a:r>
              <a:rPr sz="2200" i="1" spc="-45" dirty="0">
                <a:latin typeface="Times New Roman"/>
                <a:cs typeface="Times New Roman"/>
              </a:rPr>
              <a:t>Act </a:t>
            </a:r>
            <a:r>
              <a:rPr sz="2200" i="1" spc="-120" dirty="0">
                <a:latin typeface="Times New Roman"/>
                <a:cs typeface="Times New Roman"/>
              </a:rPr>
              <a:t>laid </a:t>
            </a:r>
            <a:r>
              <a:rPr sz="2200" i="1" spc="-105" dirty="0">
                <a:latin typeface="Times New Roman"/>
                <a:cs typeface="Times New Roman"/>
              </a:rPr>
              <a:t>down </a:t>
            </a:r>
            <a:r>
              <a:rPr sz="2200" i="1" spc="-90" dirty="0">
                <a:latin typeface="Times New Roman"/>
                <a:cs typeface="Times New Roman"/>
              </a:rPr>
              <a:t>the </a:t>
            </a:r>
            <a:r>
              <a:rPr sz="2200" i="1" spc="-95" dirty="0">
                <a:latin typeface="Times New Roman"/>
                <a:cs typeface="Times New Roman"/>
              </a:rPr>
              <a:t>foundation </a:t>
            </a:r>
            <a:r>
              <a:rPr sz="2200" i="1" spc="-65" dirty="0">
                <a:latin typeface="Times New Roman"/>
                <a:cs typeface="Times New Roman"/>
              </a:rPr>
              <a:t>of </a:t>
            </a:r>
            <a:r>
              <a:rPr sz="2200" i="1" spc="-95" dirty="0">
                <a:latin typeface="Times New Roman"/>
                <a:cs typeface="Times New Roman"/>
              </a:rPr>
              <a:t>the  </a:t>
            </a:r>
            <a:r>
              <a:rPr sz="2200" i="1" spc="-130" dirty="0">
                <a:latin typeface="Times New Roman"/>
                <a:cs typeface="Times New Roman"/>
              </a:rPr>
              <a:t>representative </a:t>
            </a:r>
            <a:r>
              <a:rPr sz="2200" i="1" spc="-150" dirty="0">
                <a:latin typeface="Times New Roman"/>
                <a:cs typeface="Times New Roman"/>
              </a:rPr>
              <a:t>Government </a:t>
            </a:r>
            <a:r>
              <a:rPr sz="2200" i="1" spc="-60" dirty="0">
                <a:latin typeface="Times New Roman"/>
                <a:cs typeface="Times New Roman"/>
              </a:rPr>
              <a:t>but </a:t>
            </a:r>
            <a:r>
              <a:rPr sz="2200" i="1" dirty="0">
                <a:latin typeface="Times New Roman"/>
                <a:cs typeface="Times New Roman"/>
              </a:rPr>
              <a:t>it </a:t>
            </a:r>
            <a:r>
              <a:rPr sz="2200" i="1" spc="-160" dirty="0">
                <a:latin typeface="Times New Roman"/>
                <a:cs typeface="Times New Roman"/>
              </a:rPr>
              <a:t>also </a:t>
            </a:r>
            <a:r>
              <a:rPr sz="2200" i="1" spc="-110" dirty="0">
                <a:latin typeface="Times New Roman"/>
                <a:cs typeface="Times New Roman"/>
              </a:rPr>
              <a:t>suffered </a:t>
            </a:r>
            <a:r>
              <a:rPr sz="2200" i="1" spc="-140" dirty="0">
                <a:latin typeface="Times New Roman"/>
                <a:cs typeface="Times New Roman"/>
              </a:rPr>
              <a:t>from </a:t>
            </a:r>
            <a:r>
              <a:rPr sz="2200" i="1" spc="-155" dirty="0">
                <a:latin typeface="Times New Roman"/>
                <a:cs typeface="Times New Roman"/>
              </a:rPr>
              <a:t>many </a:t>
            </a:r>
            <a:r>
              <a:rPr sz="2200" i="1" spc="-110" dirty="0">
                <a:latin typeface="Times New Roman"/>
                <a:cs typeface="Times New Roman"/>
              </a:rPr>
              <a:t>defects.  </a:t>
            </a:r>
            <a:r>
              <a:rPr sz="2200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2175" i="1" spc="-82" baseline="24904" dirty="0">
                <a:solidFill>
                  <a:srgbClr val="C00000"/>
                </a:solidFill>
                <a:latin typeface="Times New Roman"/>
                <a:cs typeface="Times New Roman"/>
              </a:rPr>
              <a:t>st </a:t>
            </a:r>
            <a:r>
              <a:rPr sz="2200" i="1" spc="-110" dirty="0">
                <a:solidFill>
                  <a:srgbClr val="C00000"/>
                </a:solidFill>
                <a:latin typeface="Times New Roman"/>
                <a:cs typeface="Times New Roman"/>
              </a:rPr>
              <a:t>defect- </a:t>
            </a:r>
            <a:r>
              <a:rPr sz="22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that </a:t>
            </a:r>
            <a:r>
              <a:rPr sz="2200" i="1" spc="-9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200" i="1" spc="-130" dirty="0">
                <a:solidFill>
                  <a:srgbClr val="C00000"/>
                </a:solidFill>
                <a:latin typeface="Times New Roman"/>
                <a:cs typeface="Times New Roman"/>
              </a:rPr>
              <a:t>system </a:t>
            </a:r>
            <a:r>
              <a:rPr sz="2200" i="1" spc="-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200" i="1" spc="-140" dirty="0">
                <a:solidFill>
                  <a:srgbClr val="C00000"/>
                </a:solidFill>
                <a:latin typeface="Times New Roman"/>
                <a:cs typeface="Times New Roman"/>
              </a:rPr>
              <a:t>election </a:t>
            </a:r>
            <a:r>
              <a:rPr sz="2200" i="1" spc="-110" dirty="0">
                <a:solidFill>
                  <a:srgbClr val="C00000"/>
                </a:solidFill>
                <a:latin typeface="Times New Roman"/>
                <a:cs typeface="Times New Roman"/>
              </a:rPr>
              <a:t>was</a:t>
            </a:r>
            <a:r>
              <a:rPr sz="2200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105" dirty="0">
                <a:solidFill>
                  <a:srgbClr val="C00000"/>
                </a:solidFill>
                <a:latin typeface="Times New Roman"/>
                <a:cs typeface="Times New Roman"/>
              </a:rPr>
              <a:t>defective.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i="1" spc="-90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175" i="1" spc="-135" baseline="24904" dirty="0">
                <a:solidFill>
                  <a:srgbClr val="C00000"/>
                </a:solidFill>
                <a:latin typeface="Times New Roman"/>
                <a:cs typeface="Times New Roman"/>
              </a:rPr>
              <a:t>nd </a:t>
            </a:r>
            <a:r>
              <a:rPr sz="2200" i="1" spc="-110" dirty="0">
                <a:solidFill>
                  <a:srgbClr val="C00000"/>
                </a:solidFill>
                <a:latin typeface="Times New Roman"/>
                <a:cs typeface="Times New Roman"/>
              </a:rPr>
              <a:t>defect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– </a:t>
            </a:r>
            <a:r>
              <a:rPr sz="2200" i="1" spc="-9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200" i="1" spc="-155" dirty="0">
                <a:solidFill>
                  <a:srgbClr val="C00000"/>
                </a:solidFill>
                <a:latin typeface="Times New Roman"/>
                <a:cs typeface="Times New Roman"/>
              </a:rPr>
              <a:t>power </a:t>
            </a:r>
            <a:r>
              <a:rPr sz="2200" i="1" spc="-7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200" i="1" spc="-110" dirty="0">
                <a:solidFill>
                  <a:srgbClr val="C00000"/>
                </a:solidFill>
                <a:latin typeface="Times New Roman"/>
                <a:cs typeface="Times New Roman"/>
              </a:rPr>
              <a:t>Legislative </a:t>
            </a:r>
            <a:r>
              <a:rPr sz="2200" i="1" spc="-165" dirty="0">
                <a:solidFill>
                  <a:srgbClr val="C00000"/>
                </a:solidFill>
                <a:latin typeface="Times New Roman"/>
                <a:cs typeface="Times New Roman"/>
              </a:rPr>
              <a:t>Councils were </a:t>
            </a:r>
            <a:r>
              <a:rPr sz="2200" i="1" spc="-135" dirty="0">
                <a:solidFill>
                  <a:srgbClr val="C00000"/>
                </a:solidFill>
                <a:latin typeface="Times New Roman"/>
                <a:cs typeface="Times New Roman"/>
              </a:rPr>
              <a:t>very</a:t>
            </a:r>
            <a:r>
              <a:rPr sz="2200" i="1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105" dirty="0">
                <a:solidFill>
                  <a:srgbClr val="C00000"/>
                </a:solidFill>
                <a:latin typeface="Times New Roman"/>
                <a:cs typeface="Times New Roman"/>
              </a:rPr>
              <a:t>limited.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114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sz="2175" i="1" spc="-172" baseline="24904" dirty="0">
                <a:solidFill>
                  <a:srgbClr val="C00000"/>
                </a:solidFill>
                <a:latin typeface="Times New Roman"/>
                <a:cs typeface="Times New Roman"/>
              </a:rPr>
              <a:t>rd </a:t>
            </a:r>
            <a:r>
              <a:rPr sz="2200" i="1" spc="-110" dirty="0">
                <a:solidFill>
                  <a:srgbClr val="C00000"/>
                </a:solidFill>
                <a:latin typeface="Times New Roman"/>
                <a:cs typeface="Times New Roman"/>
              </a:rPr>
              <a:t>defect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– </a:t>
            </a:r>
            <a:r>
              <a:rPr sz="2200" i="1" spc="-9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200" i="1" spc="-175" dirty="0">
                <a:solidFill>
                  <a:srgbClr val="C00000"/>
                </a:solidFill>
                <a:latin typeface="Times New Roman"/>
                <a:cs typeface="Times New Roman"/>
              </a:rPr>
              <a:t>number </a:t>
            </a:r>
            <a:r>
              <a:rPr sz="22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200" i="1" spc="-105" dirty="0">
                <a:solidFill>
                  <a:srgbClr val="C00000"/>
                </a:solidFill>
                <a:latin typeface="Times New Roman"/>
                <a:cs typeface="Times New Roman"/>
              </a:rPr>
              <a:t>non-official </a:t>
            </a:r>
            <a:r>
              <a:rPr sz="2200" i="1" spc="-210" dirty="0">
                <a:solidFill>
                  <a:srgbClr val="C00000"/>
                </a:solidFill>
                <a:latin typeface="Times New Roman"/>
                <a:cs typeface="Times New Roman"/>
              </a:rPr>
              <a:t>members </a:t>
            </a:r>
            <a:r>
              <a:rPr sz="2200" i="1" spc="-105" dirty="0">
                <a:solidFill>
                  <a:srgbClr val="C00000"/>
                </a:solidFill>
                <a:latin typeface="Times New Roman"/>
                <a:cs typeface="Times New Roman"/>
              </a:rPr>
              <a:t>was </a:t>
            </a:r>
            <a:r>
              <a:rPr sz="2200" i="1" spc="-135" dirty="0">
                <a:solidFill>
                  <a:srgbClr val="C00000"/>
                </a:solidFill>
                <a:latin typeface="Times New Roman"/>
                <a:cs typeface="Times New Roman"/>
              </a:rPr>
              <a:t>very</a:t>
            </a:r>
            <a:r>
              <a:rPr sz="2200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135" dirty="0">
                <a:solidFill>
                  <a:srgbClr val="C00000"/>
                </a:solidFill>
                <a:latin typeface="Times New Roman"/>
                <a:cs typeface="Times New Roman"/>
              </a:rPr>
              <a:t>small.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65" dirty="0"/>
              <a:t>9</a:t>
            </a:fld>
            <a:endParaRPr spc="-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</TotalTime>
  <Words>1151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“All constitutions are the heirs of the past as well as the  testators of the future……………” - Jennings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DCET</cp:lastModifiedBy>
  <cp:revision>4</cp:revision>
  <dcterms:created xsi:type="dcterms:W3CDTF">2019-07-23T04:20:58Z</dcterms:created>
  <dcterms:modified xsi:type="dcterms:W3CDTF">2019-07-25T09:26:05Z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2019-07-23T00:00:00Z</vt:filetime>
  </property>
</Properties>
</file>