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4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321E5-04E0-8243-94AB-57913EABA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D48A26-744E-914E-8DD0-A4369BD2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6B49F2-E5D9-064F-AA04-6A641C73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0914-B783-2B4C-A058-32FF93948BA2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27EB93-E376-474B-8B83-F634D5D0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27AB1E-5E83-5A41-9CC0-1B6E80F1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370-D40A-2243-86B4-ACCB6EBD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9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36A31-2AA7-D941-AF20-15181950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52C1A9-8344-EC41-B3DA-4C29494C0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5ACEA7-ADBE-E94D-904A-AC1F6AEF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0914-B783-2B4C-A058-32FF93948BA2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9985AD-D019-6043-87E1-0FEAA64D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57AFF2-159F-FB4E-925B-8316E9F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370-D40A-2243-86B4-ACCB6EBD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44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98C27E8-0A7F-CA48-999B-8121B8B54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95F7E8-0D7E-C04A-A1F6-F3C824645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2F64B4-0BA9-D648-AEF8-DB0E653E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0914-B783-2B4C-A058-32FF93948BA2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F4F636-36D8-DA42-BF75-74D35DB3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328DB5-8A10-7446-9DB3-2016CA7C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370-D40A-2243-86B4-ACCB6EBD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54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04114-5F3E-0F44-8479-03174E83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6D9F23-5E41-5C41-A932-72A6A83B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3684E0-D095-4D4F-93E0-378C4955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0914-B783-2B4C-A058-32FF93948BA2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8389B6-FDF1-4540-A230-504A28F8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051E08-1ABC-E546-AFB3-07E8F608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370-D40A-2243-86B4-ACCB6EBD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237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8E1ED0-30B4-BA44-999E-FCC097EE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341DBA-8428-A84F-9F48-63CE11B7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2A0B11-ABA0-3747-A80E-14A77F55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0914-B783-2B4C-A058-32FF93948BA2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920090-1B9B-B847-9257-ED6413FD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B49EE-5D56-724B-A67A-1ACEC2B0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370-D40A-2243-86B4-ACCB6EBD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665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07DD4-2180-2043-BE8C-84DD62BA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2BC4B9-26C9-BF44-BC3A-67B3CDAE5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029AC8-6CAA-2845-9CA8-7203CA606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8B88D2-B581-7944-A03F-024B9BE7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0914-B783-2B4C-A058-32FF93948BA2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7FF10C-008B-3A49-B5E2-58606A5B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15A7F2-369D-9D44-BFCB-DCD64C5A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370-D40A-2243-86B4-ACCB6EBD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1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0F54EC-E761-EA4C-984F-81B9C5D0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77C3C4-79F4-164E-A1C1-CEF0245E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316B5E-5129-5642-AED4-34371A2AD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F138C0-624A-0E49-AE5C-9A6227E82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62C788-2AB4-9247-871D-8D9DB215C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1B71B3-FBE8-B745-A5B9-D3CB997F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0914-B783-2B4C-A058-32FF93948BA2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D74A41-38E7-4140-A697-E643C69C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B463F5A-9C73-404E-A51D-041CA10E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370-D40A-2243-86B4-ACCB6EBD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92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AD0C6B-4367-AF43-96E1-A3C87ED8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A30E28D-C049-0245-B207-37709523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0914-B783-2B4C-A058-32FF93948BA2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9F8025-E46F-E646-8DA5-A85F4AF7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8FE76D-23C3-BD46-B079-4ABB37F9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370-D40A-2243-86B4-ACCB6EBD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532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553D53-4417-1749-A3DF-A75F183A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0914-B783-2B4C-A058-32FF93948BA2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162629-B9F4-DE4D-A7EA-3A943677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E7C98F-BAF5-7840-87F8-2C46064A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370-D40A-2243-86B4-ACCB6EBD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48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5AF8C-A5C2-8147-A3FC-3C8F338F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A74191-FC66-8A4A-A469-1CBE641E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CE39CC-0B0E-6142-847F-21B7EBAC3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089025-8B47-AD44-B3B0-0F67622D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0914-B783-2B4C-A058-32FF93948BA2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B33FDE-0029-FC4F-AAED-C11A76BD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7232DE-13FA-4C49-B208-DBE8EB3B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370-D40A-2243-86B4-ACCB6EBD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852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87C070-2801-D341-9AB0-EFA1F41F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662850C-344E-DF40-B5BA-BCEADF860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B39416-55E9-C742-A8F2-8AAEC2574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5B3753-4B39-4649-AF83-5D890778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0914-B783-2B4C-A058-32FF93948BA2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FA9197-C648-804E-BB7C-CDFF28F1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5E244F-A69A-794B-8BC6-1DE028EA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370-D40A-2243-86B4-ACCB6EBD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000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9CAE74-C0B0-194A-8F02-A231E86E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714676-4BF2-494B-A80B-5900C416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EC0B5B-E444-364F-A324-A8D995CC8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0914-B783-2B4C-A058-32FF93948BA2}" type="datetimeFigureOut">
              <a:rPr lang="en-US"/>
              <a:pPr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BEF70F-854C-1745-86EF-AAB5B5962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DC64E0-E086-F947-98C2-C7357083C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5370-D40A-2243-86B4-ACCB6EBD2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5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E7B68-3161-8146-8800-563B3EFD4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i="1"/>
              <a:t>Auxiliary memory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F0AF5A-5340-7049-85E7-F5AF1E0F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025" y="7095406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29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7B75B-6E05-9543-AEFA-ECAD39EF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/>
              <a:t>Optical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DBA57D-BE4A-BE41-A309-0EC50E7C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767" y="1837457"/>
            <a:ext cx="10515600" cy="4351338"/>
          </a:xfrm>
        </p:spPr>
        <p:txBody>
          <a:bodyPr/>
          <a:lstStyle/>
          <a:p>
            <a:r>
              <a:rPr lang="en-US"/>
              <a:t>Circular disks Coated with  thin metal or other material which are highly reflective </a:t>
            </a:r>
          </a:p>
          <a:p>
            <a:r>
              <a:rPr lang="en-US"/>
              <a:t>Read and write operations  using laser beam</a:t>
            </a:r>
          </a:p>
          <a:p>
            <a:r>
              <a:rPr lang="en-US"/>
              <a:t>Has very storing capacity compared to floppy disks</a:t>
            </a:r>
          </a:p>
          <a:p>
            <a:r>
              <a:rPr lang="en-US"/>
              <a:t>Direct access device </a:t>
            </a:r>
          </a:p>
          <a:p>
            <a:r>
              <a:rPr lang="en-US"/>
              <a:t>Storage capacity = No of Sectors *No of Bytes</a:t>
            </a:r>
          </a:p>
          <a:p>
            <a:r>
              <a:rPr lang="en-US"/>
              <a:t>Examples : CD Rom, DVD ROM</a:t>
            </a:r>
          </a:p>
        </p:txBody>
      </p:sp>
    </p:spTree>
    <p:extLst>
      <p:ext uri="{BB962C8B-B14F-4D97-AF65-F5344CB8AC3E}">
        <p14:creationId xmlns:p14="http://schemas.microsoft.com/office/powerpoint/2010/main" xmlns="" val="102277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2E6ED0-796B-F44C-AC22-973A82EC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/>
              <a:t>Previous year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A4D80D-F7C6-AC40-BA16-4FD0C82E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How are data read from and Written onto a magnetics disks ? </a:t>
            </a:r>
            <a:r>
              <a:rPr lang="en-US" b="1"/>
              <a:t>(3m)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A magnetic disks has the following                                                 </a:t>
            </a:r>
            <a:r>
              <a:rPr lang="en-US" b="1"/>
              <a:t>(3m)</a:t>
            </a:r>
            <a:endParaRPr lang="en-US"/>
          </a:p>
          <a:p>
            <a:r>
              <a:rPr lang="en-US"/>
              <a:t> Ps = average time to Position the head over the track</a:t>
            </a:r>
          </a:p>
          <a:p>
            <a:r>
              <a:rPr lang="en-US"/>
              <a:t> R  =  rotation speed in revolution/sec</a:t>
            </a:r>
          </a:p>
          <a:p>
            <a:r>
              <a:rPr lang="en-US"/>
              <a:t>Nt = no of bits per track</a:t>
            </a:r>
          </a:p>
          <a:p>
            <a:r>
              <a:rPr lang="en-US"/>
              <a:t>Ns = no of bit per sector</a:t>
            </a:r>
          </a:p>
          <a:p>
            <a:pPr marL="0" indent="0">
              <a:buNone/>
            </a:pPr>
            <a:r>
              <a:rPr lang="en-US"/>
              <a:t>           calculate Tha average time </a:t>
            </a:r>
            <a:r>
              <a:rPr lang="en-US" b="1"/>
              <a:t>Ta</a:t>
            </a:r>
            <a:r>
              <a:rPr lang="en-US"/>
              <a:t> that will take to read one sector</a:t>
            </a:r>
          </a:p>
        </p:txBody>
      </p:sp>
    </p:spTree>
    <p:extLst>
      <p:ext uri="{BB962C8B-B14F-4D97-AF65-F5344CB8AC3E}">
        <p14:creationId xmlns:p14="http://schemas.microsoft.com/office/powerpoint/2010/main" xmlns="" val="46612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D4B1D-72ED-5242-8CB2-54E3D353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92" y="30266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i="1"/>
              <a:t>Queries?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53C88C-FFB5-1C42-B80F-B9EBDB91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674" y="6858000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21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A8204-5AE5-7443-B364-F231F0C7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59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732C1-0C70-A94B-8F72-108966E6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4662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96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B1F7C-3F33-9243-A4B7-229694F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5115A8-7EA8-554E-AA6D-09C00DA8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is auxiliary memory</a:t>
            </a:r>
          </a:p>
          <a:p>
            <a:r>
              <a:rPr lang="en-US"/>
              <a:t>Where we use  auxiliary memory </a:t>
            </a:r>
          </a:p>
          <a:p>
            <a:r>
              <a:rPr lang="en-US"/>
              <a:t>Types of auxiliary memory </a:t>
            </a:r>
          </a:p>
          <a:p>
            <a:r>
              <a:rPr lang="en-US"/>
              <a:t>Magnetic memory </a:t>
            </a:r>
          </a:p>
          <a:p>
            <a:r>
              <a:rPr lang="en-US"/>
              <a:t>Magnetic disc</a:t>
            </a:r>
          </a:p>
          <a:p>
            <a:r>
              <a:rPr lang="en-US"/>
              <a:t>Magnetic tape</a:t>
            </a:r>
          </a:p>
          <a:p>
            <a:r>
              <a:rPr lang="en-US"/>
              <a:t>Optical disks </a:t>
            </a:r>
          </a:p>
          <a:p>
            <a:r>
              <a:rPr lang="en-US"/>
              <a:t>Previous year questions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6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44E23-E4EC-4641-A362-ACE58421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710" y="613604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/>
              <a:t>What is Auxiliary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78B405-6960-3D45-8880-5139FA27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188" y="2141537"/>
            <a:ext cx="10515600" cy="4351338"/>
          </a:xfrm>
        </p:spPr>
        <p:txBody>
          <a:bodyPr/>
          <a:lstStyle/>
          <a:p>
            <a:r>
              <a:rPr lang="en-US" sz="3200" dirty="0"/>
              <a:t>Used to overcome limitations of primary memory</a:t>
            </a:r>
          </a:p>
          <a:p>
            <a:r>
              <a:rPr lang="en-US" sz="3200" dirty="0"/>
              <a:t>It is non volatile</a:t>
            </a:r>
          </a:p>
          <a:p>
            <a:r>
              <a:rPr lang="en-US" sz="3200" dirty="0"/>
              <a:t>Also known as secondary memory </a:t>
            </a:r>
          </a:p>
          <a:p>
            <a:r>
              <a:rPr lang="en-US" sz="3200" dirty="0"/>
              <a:t>Larger capacity </a:t>
            </a:r>
            <a:r>
              <a:rPr lang="en-US" sz="3200" dirty="0" smtClean="0"/>
              <a:t>than </a:t>
            </a:r>
            <a:r>
              <a:rPr lang="en-US" sz="3200" dirty="0"/>
              <a:t>main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1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23A9A-3899-354C-9DD1-3A82C5EF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/>
              <a:t>Memory connection in Computer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870FC8D-6171-E141-8369-A0423EC3E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6353" y="2106149"/>
            <a:ext cx="6609672" cy="36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42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337D6-BC5C-B04F-9E19-A06741F8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/>
              <a:t>Magnetic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E66894-91C9-9843-AC31-3F7025CF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Permanent type memory</a:t>
            </a:r>
          </a:p>
          <a:p>
            <a:r>
              <a:rPr lang="en-US" sz="3200"/>
              <a:t>Data can be stored on the Magnetic coated surface by applying electric pulses</a:t>
            </a:r>
          </a:p>
          <a:p>
            <a:r>
              <a:rPr lang="en-US" sz="3200"/>
              <a:t>There are two techniques of recording longitudinal and vertical</a:t>
            </a:r>
          </a:p>
          <a:p>
            <a:r>
              <a:rPr lang="en-US" sz="3200"/>
              <a:t>Magnetoresistive sensor used to read the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37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D7D8F-98C8-0A4E-B238-40487DE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/>
              <a:t>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A39604-7ECE-504D-8B53-B0AB8608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Read/write  data from/To Surface on platters </a:t>
            </a:r>
          </a:p>
          <a:p>
            <a:r>
              <a:rPr lang="en-US" sz="3200"/>
              <a:t>Surface divided into Tracks and Sectors</a:t>
            </a:r>
          </a:p>
          <a:p>
            <a:r>
              <a:rPr lang="en-US" sz="3200"/>
              <a:t>Has a disk controller </a:t>
            </a:r>
          </a:p>
          <a:p>
            <a:r>
              <a:rPr lang="en-US" sz="3200"/>
              <a:t>Has a read and write head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xmlns="" val="23994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8DCEB-F3CA-924D-9DB4-A3F3723F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EC36E60F-2694-7343-A3E4-C96127A4B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4671" y="534354"/>
            <a:ext cx="7106601" cy="57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00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AA953-1834-5F44-B892-D98C121A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/>
              <a:t>Types of 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C80030-D2D8-FA40-866F-7CB2D871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Hard disks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Used to store bulk amount of data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mtClean="0"/>
              <a:t>storage </a:t>
            </a:r>
            <a:r>
              <a:rPr lang="en-US" dirty="0"/>
              <a:t>capacity = No of recording surfaces * no of Track* no of      </a:t>
            </a:r>
          </a:p>
          <a:p>
            <a:pPr marL="0" indent="0">
              <a:buNone/>
            </a:pPr>
            <a:r>
              <a:rPr lang="en-US" dirty="0"/>
              <a:t>                                     sectors * no of bytes</a:t>
            </a:r>
            <a:endParaRPr lang="en-US" b="1" dirty="0"/>
          </a:p>
          <a:p>
            <a:r>
              <a:rPr lang="en-US" sz="3200" b="1" dirty="0"/>
              <a:t>Floppy disks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It is a removal device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It is also called as diskette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66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75B99-E07B-CE4B-A548-60A88774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10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Magnetic tapes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358B4B-BF22-FB4F-9EA1-CCBE331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492" y="2506662"/>
            <a:ext cx="10515600" cy="4351338"/>
          </a:xfrm>
        </p:spPr>
        <p:txBody>
          <a:bodyPr/>
          <a:lstStyle/>
          <a:p>
            <a:r>
              <a:rPr lang="en-US"/>
              <a:t>Used as back up device</a:t>
            </a:r>
          </a:p>
          <a:p>
            <a:r>
              <a:rPr lang="en-US"/>
              <a:t>Made up of flexible polyester with magnetised material </a:t>
            </a:r>
          </a:p>
          <a:p>
            <a:r>
              <a:rPr lang="en-US"/>
              <a:t>Sequential access device</a:t>
            </a:r>
          </a:p>
          <a:p>
            <a:r>
              <a:rPr lang="en-US"/>
              <a:t>Storage capacity = recoding density *length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2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317</Words>
  <Application>Microsoft Office PowerPoint</Application>
  <PresentationFormat>Custom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Auxiliary memory </vt:lpstr>
      <vt:lpstr>Contents :</vt:lpstr>
      <vt:lpstr>What is Auxiliary memory </vt:lpstr>
      <vt:lpstr>Memory connection in Computer</vt:lpstr>
      <vt:lpstr>Magnetic Memory </vt:lpstr>
      <vt:lpstr>Magnetic disks</vt:lpstr>
      <vt:lpstr>Slide 7</vt:lpstr>
      <vt:lpstr>Types of Magnetic disks</vt:lpstr>
      <vt:lpstr>Magnetic tapes</vt:lpstr>
      <vt:lpstr>Optical Disks</vt:lpstr>
      <vt:lpstr>Previous year Questions </vt:lpstr>
      <vt:lpstr>Queries?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Auxiliary memory </dc:title>
  <dc:creator>918919787666</dc:creator>
  <cp:lastModifiedBy>ADMIN</cp:lastModifiedBy>
  <cp:revision>5</cp:revision>
  <dcterms:created xsi:type="dcterms:W3CDTF">2019-10-21T09:09:44Z</dcterms:created>
  <dcterms:modified xsi:type="dcterms:W3CDTF">2019-10-25T04:50:42Z</dcterms:modified>
</cp:coreProperties>
</file>