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2F504C-C281-4C89-BDDB-6256C20822FA}" type="datetimeFigureOut">
              <a:rPr lang="en-IN" smtClean="0"/>
              <a:pPr/>
              <a:t>13-01-2013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E07A1D1-182D-4E17-94BB-38AC1CA229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7030A0"/>
                </a:solidFill>
                <a:latin typeface="Algerian" pitchFamily="82" charset="0"/>
              </a:rPr>
              <a:t>RAIS-UL-ISLAM</a:t>
            </a:r>
            <a:endParaRPr lang="en-IN" sz="7200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23528" y="3789040"/>
            <a:ext cx="7200800" cy="1198984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>EHETESHAM</a:t>
            </a:r>
            <a:endParaRPr lang="en-IN" sz="72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8" name="Quad Arrow Callout 7"/>
          <p:cNvSpPr/>
          <p:nvPr/>
        </p:nvSpPr>
        <p:spPr>
          <a:xfrm>
            <a:off x="6804248" y="404664"/>
            <a:ext cx="1296144" cy="1368152"/>
          </a:xfrm>
          <a:prstGeom prst="quadArrowCallout">
            <a:avLst>
              <a:gd name="adj1" fmla="val 18515"/>
              <a:gd name="adj2" fmla="val 18515"/>
              <a:gd name="adj3" fmla="val 9620"/>
              <a:gd name="adj4" fmla="val 48123"/>
            </a:avLst>
          </a:prstGeom>
          <a:solidFill>
            <a:srgbClr val="7030A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Quad Arrow Callout 8"/>
          <p:cNvSpPr/>
          <p:nvPr/>
        </p:nvSpPr>
        <p:spPr>
          <a:xfrm>
            <a:off x="827584" y="476672"/>
            <a:ext cx="1296144" cy="1368152"/>
          </a:xfrm>
          <a:prstGeom prst="quadArrowCallout">
            <a:avLst>
              <a:gd name="adj1" fmla="val 18515"/>
              <a:gd name="adj2" fmla="val 18515"/>
              <a:gd name="adj3" fmla="val 9620"/>
              <a:gd name="adj4" fmla="val 48123"/>
            </a:avLst>
          </a:prstGeom>
          <a:solidFill>
            <a:srgbClr val="00B05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Quad Arrow Callout 9"/>
          <p:cNvSpPr/>
          <p:nvPr/>
        </p:nvSpPr>
        <p:spPr>
          <a:xfrm>
            <a:off x="539552" y="4869160"/>
            <a:ext cx="1296144" cy="1368152"/>
          </a:xfrm>
          <a:prstGeom prst="quadArrowCallout">
            <a:avLst>
              <a:gd name="adj1" fmla="val 18515"/>
              <a:gd name="adj2" fmla="val 18515"/>
              <a:gd name="adj3" fmla="val 9620"/>
              <a:gd name="adj4" fmla="val 481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Quad Arrow Callout 10"/>
          <p:cNvSpPr/>
          <p:nvPr/>
        </p:nvSpPr>
        <p:spPr>
          <a:xfrm>
            <a:off x="7308304" y="4941168"/>
            <a:ext cx="1296144" cy="1368152"/>
          </a:xfrm>
          <a:prstGeom prst="quadArrowCallout">
            <a:avLst>
              <a:gd name="adj1" fmla="val 18515"/>
              <a:gd name="adj2" fmla="val 18515"/>
              <a:gd name="adj3" fmla="val 9620"/>
              <a:gd name="adj4" fmla="val 48123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4-Point Star 11"/>
          <p:cNvSpPr/>
          <p:nvPr/>
        </p:nvSpPr>
        <p:spPr>
          <a:xfrm>
            <a:off x="3995936" y="764704"/>
            <a:ext cx="914400" cy="1058416"/>
          </a:xfrm>
          <a:prstGeom prst="star4">
            <a:avLst>
              <a:gd name="adj" fmla="val 8112"/>
            </a:avLst>
          </a:prstGeom>
          <a:solidFill>
            <a:srgbClr val="FF0000"/>
          </a:solidFill>
          <a:ln>
            <a:solidFill>
              <a:srgbClr val="002060"/>
            </a:solidFill>
          </a:ln>
          <a:effectLst>
            <a:innerShdw blurRad="114300">
              <a:prstClr val="black"/>
            </a:innerShdw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2000">
    <p:dissolv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2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1088" y="2348880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en-US" sz="8900" dirty="0" smtClean="0">
                <a:solidFill>
                  <a:srgbClr val="FF0000"/>
                </a:solidFill>
                <a:latin typeface="Blackadder ITC" pitchFamily="82" charset="0"/>
              </a:rPr>
              <a:t>AYESHA</a:t>
            </a:r>
            <a:r>
              <a:rPr lang="en-US" sz="8900" dirty="0" smtClean="0">
                <a:latin typeface="Blackadder ITC" pitchFamily="82" charset="0"/>
              </a:rPr>
              <a:t>	</a:t>
            </a:r>
            <a:r>
              <a:rPr lang="en-US" sz="10700" dirty="0" smtClean="0">
                <a:latin typeface="Blackadder ITC" pitchFamily="82" charset="0"/>
              </a:rPr>
              <a:t>	</a:t>
            </a:r>
            <a:r>
              <a:rPr lang="en-US" dirty="0" smtClean="0"/>
              <a:t>			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1720" y="3717032"/>
            <a:ext cx="8062912" cy="17526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FFFF00"/>
                </a:solidFill>
                <a:latin typeface="Blackadder ITC" pitchFamily="82" charset="0"/>
              </a:rPr>
              <a:t>GULFAM</a:t>
            </a:r>
            <a:endParaRPr lang="en-IN" sz="8000" dirty="0">
              <a:solidFill>
                <a:srgbClr val="FFFF00"/>
              </a:solidFill>
              <a:latin typeface="Blackadder ITC" pitchFamily="82" charset="0"/>
            </a:endParaRPr>
          </a:p>
        </p:txBody>
      </p:sp>
      <p:sp>
        <p:nvSpPr>
          <p:cNvPr id="8" name="Block Arc 7"/>
          <p:cNvSpPr/>
          <p:nvPr/>
        </p:nvSpPr>
        <p:spPr>
          <a:xfrm>
            <a:off x="0" y="0"/>
            <a:ext cx="9145016" cy="6858000"/>
          </a:xfrm>
          <a:prstGeom prst="blockArc">
            <a:avLst>
              <a:gd name="adj1" fmla="val 10747787"/>
              <a:gd name="adj2" fmla="val 10723139"/>
              <a:gd name="adj3" fmla="val 15760"/>
            </a:avLst>
          </a:prstGeom>
          <a:solidFill>
            <a:srgbClr val="7030A0"/>
          </a:solidFill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2000">
    <p:dissolve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Flow</vt:lpstr>
      <vt:lpstr>Metro</vt:lpstr>
      <vt:lpstr>RAIS-UL-ISLAM</vt:lpstr>
      <vt:lpstr>AYESHA   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RAIS-UL-ISLAM</dc:title>
  <dc:creator>Ayesha</dc:creator>
  <cp:lastModifiedBy>Ayesha</cp:lastModifiedBy>
  <cp:revision>5</cp:revision>
  <dcterms:created xsi:type="dcterms:W3CDTF">2013-01-13T14:39:08Z</dcterms:created>
  <dcterms:modified xsi:type="dcterms:W3CDTF">2013-01-13T15:21:52Z</dcterms:modified>
</cp:coreProperties>
</file>