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5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5EB80A-A74F-47ED-8611-EB6CC2301CE6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426DD4-C2CC-4645-B6DB-31E8DEA6CA1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58326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</a:rPr>
              <a:t>INDIAN EDUCATION</a:t>
            </a:r>
            <a:endParaRPr lang="en-IN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5816" y="5877272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  <p:transition spd="med">
    <p:dissolve/>
    <p:sndAc>
      <p:stSnd>
        <p:snd r:embed="rId2" name="drumroll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INDIAN EDUCATION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EDUCATION</dc:title>
  <dc:creator>Ayesha</dc:creator>
  <cp:lastModifiedBy>Ayesha</cp:lastModifiedBy>
  <cp:revision>5</cp:revision>
  <dcterms:created xsi:type="dcterms:W3CDTF">2014-03-14T14:27:33Z</dcterms:created>
  <dcterms:modified xsi:type="dcterms:W3CDTF">2014-04-10T10:09:47Z</dcterms:modified>
</cp:coreProperties>
</file>