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D3680F-4CC9-466A-9AD8-E05CB45129D1}" type="datetimeFigureOut">
              <a:rPr lang="en-IN" smtClean="0"/>
              <a:pPr/>
              <a:t>26-02-2012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1FBA68-6167-45D6-9D04-EB7E80A68E9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EHETESHAM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VII</a:t>
            </a:r>
            <a:endParaRPr lang="en-IN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8448"/>
          </a:xfrm>
        </p:spPr>
        <p:txBody>
          <a:bodyPr>
            <a:prstTxWarp prst="textPlain">
              <a:avLst>
                <a:gd name="adj" fmla="val 48485"/>
              </a:avLst>
            </a:prstTxWarp>
          </a:bodyPr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AYESHA</a:t>
            </a:r>
            <a:endParaRPr lang="en-IN" dirty="0"/>
          </a:p>
        </p:txBody>
      </p:sp>
      <p:pic>
        <p:nvPicPr>
          <p:cNvPr id="1026" name="Picture 2" descr="C:\Users\Public\Pictures\Sample Pictures\Tulip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482942">
            <a:off x="1932804" y="2252892"/>
            <a:ext cx="5067575" cy="380068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91673" y="2967335"/>
            <a:ext cx="4960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Your Text Here</a:t>
            </a: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EHETESHAM AND AYESHA</a:t>
            </a:r>
            <a:endParaRPr lang="en-IN" dirty="0"/>
          </a:p>
        </p:txBody>
      </p:sp>
      <p:pic>
        <p:nvPicPr>
          <p:cNvPr id="4" name="Content Placeholder 3" descr="Hydrange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708" y="1935163"/>
            <a:ext cx="5852583" cy="4389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EHETESHAM</vt:lpstr>
      <vt:lpstr>AYESHA</vt:lpstr>
      <vt:lpstr>EHETESHAM AND AYESHA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Rais-ul-islam</dc:title>
  <dc:creator>Ayesha</dc:creator>
  <cp:lastModifiedBy>Ayesha</cp:lastModifiedBy>
  <cp:revision>5</cp:revision>
  <dcterms:created xsi:type="dcterms:W3CDTF">2012-02-12T14:18:24Z</dcterms:created>
  <dcterms:modified xsi:type="dcterms:W3CDTF">2012-02-26T03:13:26Z</dcterms:modified>
</cp:coreProperties>
</file>