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3" r:id="rId2"/>
    <p:sldId id="1422" r:id="rId3"/>
    <p:sldId id="1420" r:id="rId4"/>
    <p:sldId id="1421" r:id="rId5"/>
  </p:sldIdLst>
  <p:sldSz cx="9144000" cy="6858000" type="screen4x3"/>
  <p:notesSz cx="6858000" cy="9144000"/>
  <p:custShowLst>
    <p:custShow name="재구성한 쇼 1" id="0">
      <p:sldLst/>
    </p:custShow>
  </p:custShow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허어진" initials="허" lastIdx="1" clrIdx="0">
    <p:extLst>
      <p:ext uri="{19B8F6BF-5375-455C-9EA6-DF929625EA0E}">
        <p15:presenceInfo xmlns:p15="http://schemas.microsoft.com/office/powerpoint/2012/main" userId="3720c9331890e3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14205B"/>
    <a:srgbClr val="FCD5B5"/>
    <a:srgbClr val="FFFFFF"/>
    <a:srgbClr val="3BCDCD"/>
    <a:srgbClr val="FFFF75"/>
    <a:srgbClr val="A6A6A6"/>
    <a:srgbClr val="7F7F7F"/>
    <a:srgbClr val="66FF33"/>
    <a:srgbClr val="FF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3" autoAdjust="0"/>
    <p:restoredTop sz="96281" autoAdjust="0"/>
  </p:normalViewPr>
  <p:slideViewPr>
    <p:cSldViewPr>
      <p:cViewPr>
        <p:scale>
          <a:sx n="50" d="100"/>
          <a:sy n="50" d="100"/>
        </p:scale>
        <p:origin x="2121" y="8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enna\Documents\Lab%20Matters\Charts%20Histograms.xlsx" TargetMode="External"/><Relationship Id="rId4" Type="http://schemas.openxmlformats.org/officeDocument/2006/relationships/themeOverride" Target="../theme/themeOverride1.xm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lenna\Documents\Lab%20Matters\Charts%20Histograms.xlsx" TargetMode="External"/><Relationship Id="rId4" Type="http://schemas.openxmlformats.org/officeDocument/2006/relationships/themeOverride" Target="../theme/themeOverride2.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Sheet7!$B$4:$B$5357</cx:f>
        <cx:lvl ptCount="5354" formatCode="General">
          <cx:pt idx="0">0.48765184579717302</cx:pt>
          <cx:pt idx="1">0.38153192456329499</cx:pt>
          <cx:pt idx="2">0.48772920623598398</cx:pt>
          <cx:pt idx="3">0.36371531501843102</cx:pt>
          <cx:pt idx="4">0.778025355446756</cx:pt>
          <cx:pt idx="5">0.98539536851475196</cx:pt>
          <cx:pt idx="6">1.41199597440816</cx:pt>
          <cx:pt idx="7">2.6166320102447198</cx:pt>
          <cx:pt idx="8">2.57492381307677</cx:pt>
          <cx:pt idx="9">2.53683168883411</cx:pt>
          <cx:pt idx="10">2.40652977574319</cx:pt>
          <cx:pt idx="11">1.9731041866199099</cx:pt>
          <cx:pt idx="12">0.813319472967727</cx:pt>
          <cx:pt idx="13">0.67998840074642297</cx:pt>
          <cx:pt idx="14">0.57923731716526194</cx:pt>
          <cx:pt idx="15">0.476966658368981</cx:pt>
          <cx:pt idx="16">1.0807656989238901</cx:pt>
          <cx:pt idx="17">2.14063047693657</cx:pt>
          <cx:pt idx="18">2.1508410983855</cx:pt>
          <cx:pt idx="19">2.2571923998028001</cx:pt>
          <cx:pt idx="20">2.3888714479100899</cx:pt>
          <cx:pt idx="21">1.83564338032698</cx:pt>
          <cx:pt idx="22">1.00787741546034</cx:pt>
          <cx:pt idx="23">1.40183598576863</cx:pt>
          <cx:pt idx="24">1.3270775848187399</cx:pt>
          <cx:pt idx="25">1.03983637431148</cx:pt>
          <cx:pt idx="26">1.2146192246835199</cx:pt>
          <cx:pt idx="27">0.91663846137295901</cx:pt>
          <cx:pt idx="28">1.64065392431139</cx:pt>
          <cx:pt idx="29">1.7462399551522301</cx:pt>
          <cx:pt idx="30">1.8995899042873401</cx:pt>
          <cx:pt idx="31">1.8279877945637399</cx:pt>
          <cx:pt idx="32">2.5652379316095799</cx:pt>
          <cx:pt idx="33">1.3313310031254499</cx:pt>
          <cx:pt idx="34">1.3519477696155</cx:pt>
          <cx:pt idx="35">1.3123742351854699</cx:pt>
          <cx:pt idx="36">1.1502495331332201</cx:pt>
          <cx:pt idx="37">0.90155449173397895</cx:pt>
          <cx:pt idx="38">2.0840626972362202</cx:pt>
          <cx:pt idx="39">2.1871584076748798</cx:pt>
          <cx:pt idx="40">2.1133367086144599</cx:pt>
          <cx:pt idx="41">2.20999617082443</cx:pt>
          <cx:pt idx="42">2.10927284476861</cx:pt>
          <cx:pt idx="43">0.92966544322877898</cx:pt>
          <cx:pt idx="44">0.64864557708531301</cx:pt>
          <cx:pt idx="45">0.55160943537646301</cx:pt>
          <cx:pt idx="46">0.62490439812251197</cx:pt>
          <cx:pt idx="47">0.29314183158839202</cx:pt>
          <cx:pt idx="48">0.88335229105463597</cx:pt>
          <cx:pt idx="49">0.94360212453623804</cx:pt>
          <cx:pt idx="50">0.93267880500859202</cx:pt>
          <cx:pt idx="51">0.83640997766968805</cx:pt>
          <cx:pt idx="52">0.86665632040971496</cx:pt>
          <cx:pt idx="53">0.37990784546442002</cx:pt>
          <cx:pt idx="54">1.51667550305541</cx:pt>
          <cx:pt idx="55">1.66945723946479</cx:pt>
          <cx:pt idx="56">1.7793263030931901</cx:pt>
          <cx:pt idx="57">1.69703396689504</cx:pt>
          <cx:pt idx="58">2.0522476838485102</cx:pt>
          <cx:pt idx="59">1.0909780746464</cx:pt>
          <cx:pt idx="60">1.0882804053392701</cx:pt>
          <cx:pt idx="61">0.91731746023385796</cx:pt>
          <cx:pt idx="62">1.23342746957787</cx:pt>
          <cx:pt idx="63">0.81378321363708095</cx:pt>
          <cx:pt idx="64">0.60029249778815497</cx:pt>
          <cx:pt idx="65">0.49491198021734401</cx:pt>
          <cx:pt idx="66">1.72298502414024</cx:pt>
          <cx:pt idx="67">1.9037787780134701</cx:pt>
          <cx:pt idx="68">2.4722533218485601</cx:pt>
          <cx:pt idx="69">2.9926824259234399</cx:pt>
          <cx:pt idx="70">3.0054885125867701</cx:pt>
          <cx:pt idx="71">1.94006100289096</cx:pt>
          <cx:pt idx="72">1.66016953607665</cx:pt>
          <cx:pt idx="73">1.6071253275495101</cx:pt>
          <cx:pt idx="74">1.10764816131864</cx:pt>
          <cx:pt idx="75">1.5419605303097099</cx:pt>
          <cx:pt idx="76">1.6999722784117799</cx:pt>
          <cx:pt idx="77">1.5248591075376099</cx:pt>
          <cx:pt idx="78">1.34186063384567</cx:pt>
          <cx:pt idx="79">1.3263435216445201</cx:pt>
          <cx:pt idx="80">0.90266206840993801</cx:pt>
          <cx:pt idx="81">0.73022327162976597</cx:pt>
          <cx:pt idx="82">0.74809074115854601</cx:pt>
          <cx:pt idx="83">0.51190937126843195</cx:pt>
          <cx:pt idx="84">0.67444804514384404</cx:pt>
          <cx:pt idx="85">0.84162481234951803</cx:pt>
          <cx:pt idx="86">0.87129081221175697</cx:pt>
          <cx:pt idx="87">2.1167856353573602</cx:pt>
          <cx:pt idx="88">2.8486234478074701</cx:pt>
          <cx:pt idx="89">2.9330197377953402</cx:pt>
          <cx:pt idx="90">2.8083888171245399</cx:pt>
          <cx:pt idx="91">2.7165927909877201</cx:pt>
          <cx:pt idx="92">1.42730308369917</cx:pt>
          <cx:pt idx="93">0.57302383153370695</cx:pt>
          <cx:pt idx="94">0.74246224060982902</cx:pt>
          <cx:pt idx="95">1.3975883932383499</cx:pt>
          <cx:pt idx="96">1.41098503122793</cx:pt>
          <cx:pt idx="97">1.7500771618041</cx:pt>
          <cx:pt idx="98">2.10618711902405</cx:pt>
          <cx:pt idx="99">2.5355211476932502</cx:pt>
          <cx:pt idx="100">1.81740177942828</cx:pt>
          <cx:pt idx="101">2.0144065723917901</cx:pt>
          <cx:pt idx="102">1.83393035878078</cx:pt>
          <cx:pt idx="103">1.5823405907416701</cx:pt>
          <cx:pt idx="104">0.86698794428480197</cx:pt>
          <cx:pt idx="105">0.87019699754289603</cx:pt>
          <cx:pt idx="106">1.4718205178338299</cx:pt>
          <cx:pt idx="107">1.53088876442498</cx:pt>
          <cx:pt idx="108">1.4669810849398299</cx:pt>
          <cx:pt idx="109">1.3190315841459299</cx:pt>
          <cx:pt idx="110">1.25673162360232</cx:pt>
          <cx:pt idx="111">0.40796144205795098</cx:pt>
          <cx:pt idx="112">0.71147287242096802</cx:pt>
          <cx:pt idx="113">0.71065813677990197</cx:pt>
          <cx:pt idx="114">0.78174859942105202</cx:pt>
          <cx:pt idx="115">1.1151663214509899</cx:pt>
          <cx:pt idx="116">1.33708893132375</cx:pt>
          <cx:pt idx="117">2.09771293626671</cx:pt>
          <cx:pt idx="118">2.0496107224775102</cx:pt>
          <cx:pt idx="119">2.8809468937089302</cx:pt>
          <cx:pt idx="120">2.7450220217586399</cx:pt>
          <cx:pt idx="121">2.4697589589541802</cx:pt>
          <cx:pt idx="122">1.22887337590316</cx:pt>
          <cx:pt idx="123">1.56948737975324</cx:pt>
          <cx:pt idx="124">0.77391334797351097</cx:pt>
          <cx:pt idx="125">1.7735308165983199</cx:pt>
          <cx:pt idx="126">2.0066613826993001</cx:pt>
          <cx:pt idx="127">1.9983831514530701</cx:pt>
          <cx:pt idx="128">1.77102557102698</cx:pt>
          <cx:pt idx="129">1.7114460652671999</cx:pt>
          <cx:pt idx="130">1.1390172695781999</cx:pt>
          <cx:pt idx="131">0.99238765667289697</cx:pt>
          <cx:pt idx="132">1.12128977619259</cx:pt>
          <cx:pt idx="133">2.19443974394339</cx:pt>
          <cx:pt idx="134">2.1801495374070998</cx:pt>
          <cx:pt idx="135">1.5852255667492099</cx:pt>
          <cx:pt idx="136">1.49467295279615</cx:pt>
          <cx:pt idx="137">1.3777328306715699</cx:pt>
          <cx:pt idx="138">0.20443713495698601</cx:pt>
          <cx:pt idx="139">0.98190170239081598</cx:pt>
          <cx:pt idx="140">3.5041607132592398</cx:pt>
          <cx:pt idx="141">3.66510101182176</cx:pt>
          <cx:pt idx="142">4.1915727209366702</cx:pt>
          <cx:pt idx="143">4.2955081281949399</cx:pt>
          <cx:pt idx="144">4.2655082699972198</cx:pt>
          <cx:pt idx="145">2.0404849773717801</cx:pt>
          <cx:pt idx="146">2.0133513486096102</cx:pt>
          <cx:pt idx="147">1.43245269314376</cx:pt>
          <cx:pt idx="148">3.6039951281384202</cx:pt>
          <cx:pt idx="149">4.0949604961846804</cx:pt>
          <cx:pt idx="150">3.8405252029128598</cx:pt>
          <cx:pt idx="151">3.7619581630515202</cx:pt>
          <cx:pt idx="152">3.76197766659996</cx:pt>
          <cx:pt idx="153">1.7066838616397699</cx:pt>
          <cx:pt idx="154">0.74197452367511396</cx:pt>
          <cx:pt idx="155">0.71874626607206504</cx:pt>
          <cx:pt idx="156">0.87071569107647495</cx:pt>
          <cx:pt idx="157">0.92454690403222495</cx:pt>
          <cx:pt idx="158">0.76759268457658503</cx:pt>
          <cx:pt idx="159">0.52925281702956395</cx:pt>
          <cx:pt idx="160">0.499309585653334</cx:pt>
          <cx:pt idx="161">0.377671924890779</cx:pt>
          <cx:pt idx="162">0.46397168668553701</cx:pt>
          <cx:pt idx="163">1.03580964569072</cx:pt>
          <cx:pt idx="164">0.97762516916697995</cx:pt>
          <cx:pt idx="165">1.2245689013782901</cx:pt>
          <cx:pt idx="166">1.13802148455289</cx:pt>
          <cx:pt idx="167">2.3074526566903999</cx:pt>
          <cx:pt idx="168">1.8164094070472401</cx:pt>
          <cx:pt idx="169">2.0104502698874902</cx:pt>
          <cx:pt idx="170">1.8800906880150201</cx:pt>
          <cx:pt idx="171">2.3382400582233198</cx:pt>
          <cx:pt idx="172">1.66890003658998</cx:pt>
          <cx:pt idx="173">1.54145378622016</cx:pt>
          <cx:pt idx="174">1.36250495249157</cx:pt>
          <cx:pt idx="175">1.24713492057219</cx:pt>
          <cx:pt idx="176">0.80810137071424404</cx:pt>
          <cx:pt idx="177">0.48111066560792898</cx:pt>
          <cx:pt idx="178">0.84820417019562</cx:pt>
          <cx:pt idx="179">0.933787357718878</cx:pt>
          <cx:pt idx="180">0.92042592405067503</cx:pt>
          <cx:pt idx="181">1.60709567121495</cx:pt>
          <cx:pt idx="182">1.6638144661601799</cx:pt>
          <cx:pt idx="183">1.34406579690168</cx:pt>
          <cx:pt idx="184">1.4005005306717999</cx:pt>
          <cx:pt idx="185">1.6344644596445399</cx:pt>
          <cx:pt idx="186">0.99732761327654296</cx:pt>
          <cx:pt idx="187">1.23899599857506</cx:pt>
          <cx:pt idx="188">1.5383482828046899</cx:pt>
          <cx:pt idx="189">1.3712013525362201</cx:pt>
          <cx:pt idx="190">1.3725073105887799</cx:pt>
          <cx:pt idx="191">1.3836581959254499</cx:pt>
          <cx:pt idx="192">0.76884470150316897</cx:pt>
          <cx:pt idx="193">0.38040600836720001</cx:pt>
          <cx:pt idx="194">0.66863751873837995</cx:pt>
          <cx:pt idx="195">0.71609714728493101</cx:pt>
          <cx:pt idx="196">0.721444777438907</cx:pt>
          <cx:pt idx="197">0.90866875739949204</cx:pt>
          <cx:pt idx="198">0.95872823451977096</cx:pt>
          <cx:pt idx="199">0.77506966392598597</cx:pt>
          <cx:pt idx="200">0.66400231718608005</cx:pt>
          <cx:pt idx="201">0.79991414050000897</cx:pt>
          <cx:pt idx="202">0.72036338735515704</cx:pt>
          <cx:pt idx="203">0.83369145223084296</cx:pt>
          <cx:pt idx="204">0.94274257068436595</cx:pt>
          <cx:pt idx="205">1.32959793221662</cx:pt>
          <cx:pt idx="206">1.2082101050465399</cx:pt>
          <cx:pt idx="207">2.7059003210578401</cx:pt>
          <cx:pt idx="208">2.7663349310051801</cx:pt>
          <cx:pt idx="209">2.7303455655759099</cx:pt>
          <cx:pt idx="210">2.1895363155940899</cx:pt>
          <cx:pt idx="211">2.3123075297816502</cx:pt>
          <cx:pt idx="212">0.70665867447215203</cx:pt>
          <cx:pt idx="213">0.481582703473388</cx:pt>
          <cx:pt idx="214">0.69637385710343003</cx:pt>
          <cx:pt idx="215">1.18434296791079</cx:pt>
          <cx:pt idx="216">0.97944453790012598</cx:pt>
          <cx:pt idx="217">1.2670285458027699</cx:pt>
          <cx:pt idx="218">1.41060278051539</cx:pt>
          <cx:pt idx="219">1.02793567602481</cx:pt>
          <cx:pt idx="220">0.66886096004770201</cx:pt>
          <cx:pt idx="221">0.68258082702990397</cx:pt>
          <cx:pt idx="222">0.40802782978920699</cx:pt>
          <cx:pt idx="223">0.98631573088463098</cx:pt>
          <cx:pt idx="224">1.0406958226638101</cx:pt>
          <cx:pt idx="225">1.17803885361189</cx:pt>
          <cx:pt idx="226">1.2239707645479001</cx:pt>
          <cx:pt idx="227">1.53737087403843</cx:pt>
          <cx:pt idx="228">0.81609313236567305</cx:pt>
          <cx:pt idx="229">0.95235919923470602</cx:pt>
          <cx:pt idx="230">0.72024766346240798</cx:pt>
          <cx:pt idx="231">0.64014967346072404</cx:pt>
          <cx:pt idx="232">0.85277153482650903</cx:pt>
          <cx:pt idx="233">0.96609272700808002</cx:pt>
          <cx:pt idx="234">0.80837138284824805</cx:pt>
          <cx:pt idx="235">0.84870381826365904</cx:pt>
          <cx:pt idx="236">0.89861070995763104</cx:pt>
          <cx:pt idx="237">1.30891377190326</cx:pt>
          <cx:pt idx="238">1.3489468494352499</cx:pt>
          <cx:pt idx="239">2.12704187100239</cx:pt>
          <cx:pt idx="240">2.0724483855790501</cx:pt>
          <cx:pt idx="241">2.0364898613523899</cx:pt>
          <cx:pt idx="242">1.25220079121098</cx:pt>
          <cx:pt idx="243">1.89426781842322</cx:pt>
          <cx:pt idx="244">1.07314380875086</cx:pt>
          <cx:pt idx="245">1.0448616043294401</cx:pt>
          <cx:pt idx="246">1.08869766346171</cx:pt>
          <cx:pt idx="247">1.0099690109414301</cx:pt>
          <cx:pt idx="248">0.40956899057352603</cx:pt>
          <cx:pt idx="249">0.63093853374863096</cx:pt>
          <cx:pt idx="250">0.74160949891961803</cx:pt>
          <cx:pt idx="251">0.680483694569185</cx:pt>
          <cx:pt idx="252">0.81891974727913397</cx:pt>
          <cx:pt idx="253">1.33399390195171</cx:pt>
          <cx:pt idx="254">1.3989404402671901</cx:pt>
          <cx:pt idx="255">1.65811707228201</cx:pt>
          <cx:pt idx="256">1.90022168668128</cx:pt>
          <cx:pt idx="257">1.77144505319519</cx:pt>
          <cx:pt idx="258">1.6930828288253099</cx:pt>
          <cx:pt idx="259">1.4197715316830199</cx:pt>
          <cx:pt idx="260">2.05386631324764</cx:pt>
          <cx:pt idx="261">2.2275610625970601</cx:pt>
          <cx:pt idx="262">2.6395939925718301</cx:pt>
          <cx:pt idx="263">2.1239847684279201</cx:pt>
          <cx:pt idx="264">3.6816364873126899</cx:pt>
          <cx:pt idx="265">3.1236821011538098</cx:pt>
          <cx:pt idx="266">2.89454500000162</cx:pt>
          <cx:pt idx="267">2.38372563059594</cx:pt>
          <cx:pt idx="268">2.3854199123514301</cx:pt>
          <cx:pt idx="269">0.93611647229746797</cx:pt>
          <cx:pt idx="270">0.50471490611558301</cx:pt>
          <cx:pt idx="271">3.2913317875220698</cx:pt>
          <cx:pt idx="272">3.2995842518073899</cx:pt>
          <cx:pt idx="273">3.5776123325424498</cx:pt>
          <cx:pt idx="274">4.8545214258147498</cx:pt>
          <cx:pt idx="275">6.5014656074386004</cx:pt>
          <cx:pt idx="276">3.5893177997254</cx:pt>
          <cx:pt idx="277">3.7391713285018202</cx:pt>
          <cx:pt idx="278">3.5381126365091098</cx:pt>
          <cx:pt idx="279">2.3693908925459399</cx:pt>
          <cx:pt idx="280">0.86676933269619505</cx:pt>
          <cx:pt idx="281">2.5475971722411601</cx:pt>
          <cx:pt idx="282">2.46492258454996</cx:pt>
          <cx:pt idx="283">2.38559974359057</cx:pt>
          <cx:pt idx="284">2.3324663830997499</cx:pt>
          <cx:pt idx="285">2.2413155877659499</cx:pt>
          <cx:pt idx="286">0.498364614338207</cx:pt>
          <cx:pt idx="287">1.41440801932656</cx:pt>
          <cx:pt idx="288">1.3359250536792999</cx:pt>
          <cx:pt idx="289">1.48225492884305</cx:pt>
          <cx:pt idx="290">1.66368693605743</cx:pt>
          <cx:pt idx="291">1.7919619844677299</cx:pt>
          <cx:pt idx="292">0.84052722095443899</cx:pt>
          <cx:pt idx="293">1.3584486581433</cx:pt>
          <cx:pt idx="294">1.0986640784441299</cx:pt>
          <cx:pt idx="295">1.08318965204961</cx:pt>
          <cx:pt idx="296">1.1433327633787</cx:pt>
          <cx:pt idx="297">1.1199117205164899</cx:pt>
          <cx:pt idx="298">1.2813843602333801</cx:pt>
          <cx:pt idx="299">1.4368279606079599</cx:pt>
          <cx:pt idx="300">2.1892799131817902</cx:pt>
          <cx:pt idx="301">2.2119946813468401</cx:pt>
          <cx:pt idx="302">2.5146608802788601</cx:pt>
          <cx:pt idx="303">1.8454814105295501</cx:pt>
          <cx:pt idx="304">1.9425491709637099</cx:pt>
          <cx:pt idx="305">0.98925333433208895</cx:pt>
          <cx:pt idx="306">0.84536616371635698</cx:pt>
          <cx:pt idx="307">0.54248516562100502</cx:pt>
          <cx:pt idx="308">1.7620557704000701</cx:pt>
          <cx:pt idx="309">1.81769028139111</cx:pt>
          <cx:pt idx="310">1.8717746509019699</cx:pt>
          <cx:pt idx="311">1.9900090190366899</cx:pt>
          <cx:pt idx="312">2.0318420698514301</cx:pt>
          <cx:pt idx="313">1.90697719285237</cx:pt>
          <cx:pt idx="314">1.9844495524797501</cx:pt>
          <cx:pt idx="315">2.2069888843662402</cx:pt>
          <cx:pt idx="316">3.2318537216170502</cx:pt>
          <cx:pt idx="317">3.77541157216621</cx:pt>
          <cx:pt idx="318">2.6900481280730602</cx:pt>
          <cx:pt idx="319">2.3009124286035298</cx:pt>
          <cx:pt idx="320">2.2036402398997201</cx:pt>
          <cx:pt idx="321">1.0025562089567801</cx:pt>
          <cx:pt idx="322">0.46177572434476999</cx:pt>
          <cx:pt idx="323">0.42527063558005901</cx:pt>
          <cx:pt idx="324">0.52031537643769599</cx:pt>
          <cx:pt idx="325">0.374903646642261</cx:pt>
          <cx:pt idx="326">0.41600891233092002</cx:pt>
          <cx:pt idx="327">0.64240393203728496</cx:pt>
          <cx:pt idx="328">0.66132282287047295</cx:pt>
          <cx:pt idx="329">0.52265136932158696</cx:pt>
          <cx:pt idx="330">0.55854764219082398</cx:pt>
          <cx:pt idx="331">0.50755626529042897</cx:pt>
          <cx:pt idx="332">0.46598642946484498</cx:pt>
          <cx:pt idx="333">0.85986580530579304</cx:pt>
          <cx:pt idx="334">0.93399061730636002</cx:pt>
          <cx:pt idx="335">0.90680847634638995</cx:pt>
          <cx:pt idx="336">1.55395531826011</cx:pt>
          <cx:pt idx="337">1.4766068550856399</cx:pt>
          <cx:pt idx="338">1.1038631776827199</cx:pt>
          <cx:pt idx="339">1.22876288977668</cx:pt>
          <cx:pt idx="340">1.4622128313649501</cx:pt>
          <cx:pt idx="341">0.84132977219026805</cx:pt>
          <cx:pt idx="342">1.22250914844157</cx:pt>
          <cx:pt idx="343">1.2229519413949701</cx:pt>
          <cx:pt idx="344">1.0300008804745899</cx:pt>
          <cx:pt idx="345">0.87615654606275095</cx:pt>
          <cx:pt idx="346">1.1178496964389499</cx:pt>
          <cx:pt idx="347">0.71086296188499498</cx:pt>
          <cx:pt idx="348">0.64242216761535997</cx:pt>
          <cx:pt idx="349">1.6515484748631299</cx:pt>
          <cx:pt idx="350">1.5914947019899499</cx:pt>
          <cx:pt idx="351">1.6891592065654499</cx:pt>
          <cx:pt idx="352">1.7514685872172899</cx:pt>
          <cx:pt idx="353">2.2469884048606699</cx:pt>
          <cx:pt idx="354">1.30937429702416</cx:pt>
          <cx:pt idx="355">1.3226887099754301</cx:pt>
          <cx:pt idx="356">1.10675598990955</cx:pt>
          <cx:pt idx="357">1.1780895138549099</cx:pt>
          <cx:pt idx="358">0.75667858427647505</cx:pt>
          <cx:pt idx="359">0.68879003514388604</cx:pt>
          <cx:pt idx="360">1.0490268536732901</cx:pt>
          <cx:pt idx="361">0.94184564160913897</cx:pt>
          <cx:pt idx="362">1.0327140026369801</cx:pt>
          <cx:pt idx="363">1.2608342971603099</cx:pt>
          <cx:pt idx="364">2.1722511411915</cx:pt>
          <cx:pt idx="365">1.7887839194580399</cx:pt>
          <cx:pt idx="366">2.0699342254105799</cx:pt>
          <cx:pt idx="367">1.74850480344856</cx:pt>
          <cx:pt idx="368">1.4650825981687801</cx:pt>
          <cx:pt idx="369">1.84213569961086</cx:pt>
          <cx:pt idx="370">1.8991606921714901</cx:pt>
          <cx:pt idx="371">2.2325827801326401</cx:pt>
          <cx:pt idx="372">2.7199215277257398</cx:pt>
          <cx:pt idx="373">2.7932109606658</cx:pt>
          <cx:pt idx="374">1.4853022825859901</cx:pt>
          <cx:pt idx="375">1.5754640389249699</cx:pt>
          <cx:pt idx="376">2.0130072491248701</cx:pt>
          <cx:pt idx="377">2.0809290624188201</cx:pt>
          <cx:pt idx="378">3.6683819501229702</cx:pt>
          <cx:pt idx="379">3.7734127728687898</cx:pt>
          <cx:pt idx="380">3.7420479651270702</cx:pt>
          <cx:pt idx="381">4.4640756027097996</cx:pt>
          <cx:pt idx="382">3.8909933336278799</cx:pt>
          <cx:pt idx="383">3.0301895543114798</cx:pt>
          <cx:pt idx="384">2.9263970414001301</cx:pt>
          <cx:pt idx="385">2.7737741395696398</cx:pt>
          <cx:pt idx="386">1.9657942050077399</cx:pt>
          <cx:pt idx="387">2.1111716116870398</cx:pt>
          <cx:pt idx="388">1.34717650105842</cx:pt>
          <cx:pt idx="389">1.7343578634706001</cx:pt>
          <cx:pt idx="390">1.70702253196739</cx:pt>
          <cx:pt idx="391">1.04039485088121</cx:pt>
          <cx:pt idx="392">1.1610239557161499</cx:pt>
          <cx:pt idx="393">1.6438267718820301</cx:pt>
          <cx:pt idx="394">1.2870181294052201</cx:pt>
          <cx:pt idx="395">1.3881896097708799</cx:pt>
          <cx:pt idx="396">1.2144369610549499</cx:pt>
          <cx:pt idx="397">0.98291266841134795</cx:pt>
          <cx:pt idx="398">1.0699135966456901</cx:pt>
          <cx:pt idx="399">2.51798496682069</cx:pt>
          <cx:pt idx="400">2.4683493864747299</cx:pt>
          <cx:pt idx="401">2.93965473673796</cx:pt>
          <cx:pt idx="402">3.2983890321682598</cx:pt>
          <cx:pt idx="403">2.6829374670333199</cx:pt>
          <cx:pt idx="404">1.8690709412273201</cx:pt>
          <cx:pt idx="405">2.0813559598984201</cx:pt>
          <cx:pt idx="406">1.5419682326849</cx:pt>
          <cx:pt idx="407">1.3156371863185401</cx:pt>
          <cx:pt idx="408">1.38207014155482</cx:pt>
          <cx:pt idx="409">0.73734354939496105</cx:pt>
          <cx:pt idx="410">0.58471046069808297</cx:pt>
          <cx:pt idx="411">0.52952255327354802</cx:pt>
          <cx:pt idx="412">0.45883305472184399</cx:pt>
          <cx:pt idx="413">0.54421962337241803</cx:pt>
          <cx:pt idx="414">1.0906241320944601</cx:pt>
          <cx:pt idx="415">1.0473928301262201</cx:pt>
          <cx:pt idx="416">1.1658719276066101</cx:pt>
          <cx:pt idx="417">1.0387066799958899</cx:pt>
          <cx:pt idx="418">1.1410000197039001</cx:pt>
          <cx:pt idx="419">1.2018146326417101</cx:pt>
          <cx:pt idx="420">1.2256391458084901</cx:pt>
          <cx:pt idx="421">1.56443017889547</cx:pt>
          <cx:pt idx="422">1.59913057750254</cx:pt>
          <cx:pt idx="423">1.4608419968494399</cx:pt>
          <cx:pt idx="424">0.84095449161351998</cx:pt>
          <cx:pt idx="425">0.91357785290807203</cx:pt>
          <cx:pt idx="426">0.62999734084692605</cx:pt>
          <cx:pt idx="427">1.1367505606719699</cx:pt>
          <cx:pt idx="428">1.1339969252642199</cx:pt>
          <cx:pt idx="429">1.17561237199253</cx:pt>
          <cx:pt idx="430">1.40291752687093</cx:pt>
          <cx:pt idx="431">1.4389588517060099</cx:pt>
          <cx:pt idx="432">1.1386407874356901</cx:pt>
          <cx:pt idx="433">1.2963257365913701</cx:pt>
          <cx:pt idx="434">1.30191801137436</cx:pt>
          <cx:pt idx="435">1.9707058987786199</cx:pt>
          <cx:pt idx="436">1.7930033960384499</cx:pt>
          <cx:pt idx="437">1.73081021709989</cx:pt>
          <cx:pt idx="438">1.5919695137643399</cx:pt>
          <cx:pt idx="439">1.8168947932508599</cx:pt>
          <cx:pt idx="440">0.74820792656032897</cx:pt>
          <cx:pt idx="441">0.69898645392465497</cx:pt>
          <cx:pt idx="442">0.53372009585249303</cx:pt>
          <cx:pt idx="443">0.40468375983015797</cx:pt>
          <cx:pt idx="444">0.110359272673425</cx:pt>
          <cx:pt idx="445">0.094119340333919499</cx:pt>
          <cx:pt idx="446">0.067322758174009803</cx:pt>
          <cx:pt idx="447">0.35714720062909899</cx:pt>
          <cx:pt idx="448">0.427053450100082</cx:pt>
          <cx:pt idx="449">1.8388287593008099</cx:pt>
          <cx:pt idx="450">2.2498341687154602</cx:pt>
          <cx:pt idx="451">2.9885170646272501</cx:pt>
          <cx:pt idx="452">2.8629449752535798</cx:pt>
          <cx:pt idx="453">2.8228064107442501</cx:pt>
          <cx:pt idx="454">1.7558754482916099</cx:pt>
          <cx:pt idx="455">1.60451854956677</cx:pt>
          <cx:pt idx="456">0.92365908809615804</cx:pt>
          <cx:pt idx="457">0.79130785773640799</cx:pt>
          <cx:pt idx="458">0.80377023624178601</cx:pt>
          <cx:pt idx="459">1.4852732238319</cx:pt>
          <cx:pt idx="460">1.51758807232322</cx:pt>
          <cx:pt idx="461">1.8161477565215001</cx:pt>
          <cx:pt idx="462">1.7608489467122901</cx:pt>
          <cx:pt idx="463">2.0935770749146498</cx:pt>
          <cx:pt idx="464">1.70981131113799</cx:pt>
          <cx:pt idx="465">1.82824970823692</cx:pt>
          <cx:pt idx="466">1.62990284290522</cx:pt>
          <cx:pt idx="467">1.6322030962516101</cx:pt>
          <cx:pt idx="468">1.4114566191134801</cx:pt>
          <cx:pt idx="469">0.80723747083547004</cx:pt>
          <cx:pt idx="470">0.50586631796704395</cx:pt>
          <cx:pt idx="471">0.34400449804698102</cx:pt>
          <cx:pt idx="472">0.65348635374993602</cx:pt>
          <cx:pt idx="473">0.48308686181128402</cx:pt>
          <cx:pt idx="474">0.67508167179757295</cx:pt>
          <cx:pt idx="475">0.80136047890351603</cx:pt>
          <cx:pt idx="476">1.2955263057180399</cx:pt>
          <cx:pt idx="477">0.99842738998455605</cx:pt>
          <cx:pt idx="478">1.29660237111536</cx:pt>
          <cx:pt idx="479">1.1090903210588501</cx:pt>
          <cx:pt idx="480">0.868789280276138</cx:pt>
          <cx:pt idx="481">0.416015513333097</cx:pt>
          <cx:pt idx="482">0.94482191243642299</cx:pt>
          <cx:pt idx="483">0.81163590755242498</cx:pt>
          <cx:pt idx="484">0.83105781821462898</cx:pt>
          <cx:pt idx="485">0.88681849666340795</cx:pt>
          <cx:pt idx="486">1.0753252346573401</cx:pt>
          <cx:pt idx="487">0.59356557185606396</cx:pt>
          <cx:pt idx="488">0.42976240165389401</cx:pt>
          <cx:pt idx="489">0.42012764968488903</cx:pt>
          <cx:pt idx="490">0.37990279167033603</cx:pt>
          <cx:pt idx="491">0.28790651852979698</cx:pt>
          <cx:pt idx="492">0.36886325469470099</cx:pt>
          <cx:pt idx="493">1.01568985088098</cx:pt>
          <cx:pt idx="494">1.0741811615905199</cx:pt>
          <cx:pt idx="495">1.44077025066602</cx:pt>
          <cx:pt idx="496">1.34241999618593</cx:pt>
          <cx:pt idx="497">1.6414544316209501</cx:pt>
          <cx:pt idx="498">1.6287463256686301</cx:pt>
          <cx:pt idx="499">1.9944798712317899</cx:pt>
          <cx:pt idx="500">1.60438193606885</cx:pt>
          <cx:pt idx="501">1.8989571254284201</cx:pt>
          <cx:pt idx="502">1.5480393976981099</cx:pt>
          <cx:pt idx="503">1.43961729405697</cx:pt>
          <cx:pt idx="504">0.98536395980685498</cx:pt>
          <cx:pt idx="505">2.39416015919796</cx:pt>
          <cx:pt idx="506">2.1976598298484298</cx:pt>
          <cx:pt idx="507">2.4888056933105398</cx:pt>
          <cx:pt idx="508">1.9696995519027201</cx:pt>
          <cx:pt idx="509">2.0029720334169001</cx:pt>
          <cx:pt idx="510">0.716826277459234</cx:pt>
          <cx:pt idx="511">0.867795956553439</cx:pt>
          <cx:pt idx="512">0.89493193191395304</cx:pt>
          <cx:pt idx="513">1.3568684586717701</cx:pt>
          <cx:pt idx="514">1.3680955084367401</cx:pt>
          <cx:pt idx="515">1.76438129545746</cx:pt>
          <cx:pt idx="516">1.5545003552546599</cx:pt>
          <cx:pt idx="517">2.53436516774783</cx:pt>
          <cx:pt idx="518">2.2224935697413901</cx:pt>
          <cx:pt idx="519">2.94703446819259</cx:pt>
          <cx:pt idx="520">2.6891322822831998</cx:pt>
          <cx:pt idx="521">2.63613495933898</cx:pt>
          <cx:pt idx="522">1.4988763515327801</cx:pt>
          <cx:pt idx="523">1.5301260367051699</cx:pt>
          <cx:pt idx="524">0.98112819740076596</cx:pt>
          <cx:pt idx="525">0.75092390348345806</cx:pt>
          <cx:pt idx="526">0.91697054585322302</cx:pt>
          <cx:pt idx="527">0.93796790374620798</cx:pt>
          <cx:pt idx="528">3.78731522526162</cx:pt>
          <cx:pt idx="529">3.7654804435890399</cx:pt>
          <cx:pt idx="530">3.7457013132988402</cx:pt>
          <cx:pt idx="531">3.66795707621857</cx:pt>
          <cx:pt idx="532">3.5730373353111098</cx:pt>
          <cx:pt idx="533">1.14679097797647</cx:pt>
          <cx:pt idx="534">1.5339687210134201</cx:pt>
          <cx:pt idx="535">1.5567480452686899</cx:pt>
          <cx:pt idx="536">1.4918127307569999</cx:pt>
          <cx:pt idx="537">1.37446340645534</cx:pt>
          <cx:pt idx="538">0.84922669043667498</cx:pt>
          <cx:pt idx="539">0.399183221924436</cx:pt>
          <cx:pt idx="540">0.40154910377485498</cx:pt>
          <cx:pt idx="541">0.756644505422575</cx:pt>
          <cx:pt idx="542">0.87098490636048798</cx:pt>
          <cx:pt idx="543">0.830708583267179</cx:pt>
          <cx:pt idx="544">0.76480069241295701</cx:pt>
          <cx:pt idx="545">0.787054954221175</cx:pt>
          <cx:pt idx="546">0.481747891070328</cx:pt>
          <cx:pt idx="547">2.6205962212637299</cx:pt>
          <cx:pt idx="548">3.88918833944963</cx:pt>
          <cx:pt idx="549">5.8358467032241403</cx:pt>
          <cx:pt idx="550">6.2068371624041001</cx:pt>
          <cx:pt idx="551">7.92143045533322</cx:pt>
          <cx:pt idx="552">5.7376137897693402</cx:pt>
          <cx:pt idx="553">4.8603035624051696</cx:pt>
          <cx:pt idx="554">2.8631793284774201</cx:pt>
          <cx:pt idx="555">3.8975905614036801</cx:pt>
          <cx:pt idx="556">3.1179745875248499</cx:pt>
          <cx:pt idx="557">3.04012496483357</cx:pt>
          <cx:pt idx="558">2.97866843836883</cx:pt>
          <cx:pt idx="559">2.9352434516757899</cx:pt>
          <cx:pt idx="560">1.5749290842235</cx:pt>
          <cx:pt idx="561">0.56517535505687</cx:pt>
          <cx:pt idx="562">0.55484682619390602</cx:pt>
          <cx:pt idx="563">0.39643532909511098</cx:pt>
          <cx:pt idx="564">0.64946690528951101</cx:pt>
          <cx:pt idx="565">0.84291442973422803</cx:pt>
          <cx:pt idx="566">1.08518714574557</cx:pt>
          <cx:pt idx="567">2.7001505824786101</cx:pt>
          <cx:pt idx="568">2.6098564790948902</cx:pt>
          <cx:pt idx="569">3.4002579255137602</cx:pt>
          <cx:pt idx="570">3.3411589586880299</cx:pt>
          <cx:pt idx="571">3.2695930839747098</cx:pt>
          <cx:pt idx="572">1.6636858182332599</cx:pt>
          <cx:pt idx="573">3.5412493800029101</cx:pt>
          <cx:pt idx="574">2.7616378997248501</cx:pt>
          <cx:pt idx="575">2.7460947760573902</cx:pt>
          <cx:pt idx="576">3.35816424548868</cx:pt>
          <cx:pt idx="577">3.6415401679758901</cx:pt>
          <cx:pt idx="578">1.8106587118969799</cx:pt>
          <cx:pt idx="579">1.64373091026019</cx:pt>
          <cx:pt idx="580">1.6232268286129701</cx:pt>
          <cx:pt idx="581">1.1699126578729</cx:pt>
          <cx:pt idx="582">1.0346969395915999</cx:pt>
          <cx:pt idx="583">1.5199658819956401</cx:pt>
          <cx:pt idx="584">1.62994886062852</cx:pt>
          <cx:pt idx="585">1.4452551794542701</cx:pt>
          <cx:pt idx="586">1.15488510247669</cx:pt>
          <cx:pt idx="587">1.04695885369069</cx:pt>
          <cx:pt idx="588">0.81602232746469505</cx:pt>
          <cx:pt idx="589">0.62673576099788397</cx:pt>
          <cx:pt idx="590">0.77928845517330902</cx:pt>
          <cx:pt idx="591">0.80630594845799797</cx:pt>
          <cx:pt idx="592">0.97748662175478096</cx:pt>
          <cx:pt idx="593">0.64625362094388195</cx:pt>
          <cx:pt idx="594">0.66753909283414603</cx:pt>
          <cx:pt idx="595">0.78937909270400697</cx:pt>
          <cx:pt idx="596">0.93997316256686103</cx:pt>
          <cx:pt idx="597">0.69764321442547905</cx:pt>
          <cx:pt idx="598">0.91847197543208803</cx:pt>
          <cx:pt idx="599">1.09637325583954</cx:pt>
          <cx:pt idx="600">1.0938258777052099</cx:pt>
          <cx:pt idx="601">1.8279908217137899</cx:pt>
          <cx:pt idx="602">2.2427054607913099</cx:pt>
          <cx:pt idx="603">2.3801912952614801</cx:pt>
          <cx:pt idx="604">2.2750988083844002</cx:pt>
          <cx:pt idx="605">2.06607074110681</cx:pt>
          <cx:pt idx="606">1.1897323962867901</cx:pt>
          <cx:pt idx="607">0.88617291083255401</cx:pt>
          <cx:pt idx="608">0.57164578400118904</cx:pt>
          <cx:pt idx="609">0.57963755266501604</cx:pt>
          <cx:pt idx="610">0.50999769324792499</cx:pt>
          <cx:pt idx="611">0.41054588339766901</cx:pt>
          <cx:pt idx="612">0.95564539670433302</cx:pt>
          <cx:pt idx="613">1.0535591914948099</cx:pt>
          <cx:pt idx="614">1.3896929798981501</cx:pt>
          <cx:pt idx="615">1.4935473247584801</cx:pt>
          <cx:pt idx="616">1.6793842183869401</cx:pt>
          <cx:pt idx="617">2.1342895148184899</cx:pt>
          <cx:pt idx="618">2.74110849980941</cx:pt>
          <cx:pt idx="619">2.6200081125267798</cx:pt>
          <cx:pt idx="620">2.7944663757836699</cx:pt>
          <cx:pt idx="621">2.7727916185985002</cx:pt>
          <cx:pt idx="622">1.6430534536191299</cx:pt>
          <cx:pt idx="623">1.04421948727039</cx:pt>
          <cx:pt idx="624">0.847336500882229</cx:pt>
          <cx:pt idx="625">0.93699261652399501</cx:pt>
          <cx:pt idx="626">1.1485796973818101</cx:pt>
          <cx:pt idx="627">1.21617230454709</cx:pt>
          <cx:pt idx="628">1.38456044770641</cx:pt>
          <cx:pt idx="629">2.5971408780596299</cx:pt>
          <cx:pt idx="630">2.5735430583385899</cx:pt>
          <cx:pt idx="631">2.25281074387118</cx:pt>
          <cx:pt idx="632">3.28109558454197</cx:pt>
          <cx:pt idx="633">2.9730063098571402</cx:pt>
          <cx:pt idx="634">1.71181395724241</cx:pt>
          <cx:pt idx="635">4.0350613982847703</cx:pt>
          <cx:pt idx="636">4.26825612763328</cx:pt>
          <cx:pt idx="637">3.2403377928335502</cx:pt>
          <cx:pt idx="638">3.9392591700075599</cx:pt>
          <cx:pt idx="639">4.0106740970202397</cx:pt>
          <cx:pt idx="640">1.90213154648796</cx:pt>
          <cx:pt idx="641">1.81764001237921</cx:pt>
          <cx:pt idx="642">2.22243562982033</cx:pt>
          <cx:pt idx="643">1.4826878471889799</cx:pt>
          <cx:pt idx="644">1.3582371138593401</cx:pt>
          <cx:pt idx="645">0.94980107019299698</cx:pt>
          <cx:pt idx="646">0.87871598843511001</cx:pt>
          <cx:pt idx="647">0.462628515647731</cx:pt>
          <cx:pt idx="648">0.52781897746699102</cx:pt>
          <cx:pt idx="649">0.57446487084425601</cx:pt>
          <cx:pt idx="650">0.57933146346784103</cx:pt>
          <cx:pt idx="651">1.0767014046180201</cx:pt>
          <cx:pt idx="652">1.1366866187495801</cx:pt>
          <cx:pt idx="653">1.07983590832552</cx:pt>
          <cx:pt idx="654">1.1436401673280201</cx:pt>
          <cx:pt idx="655">1.6505031743202001</cx:pt>
          <cx:pt idx="656">1.8455548022775401</cx:pt>
          <cx:pt idx="657">1.8383110871831201</cx:pt>
          <cx:pt idx="658">1.8996606298258301</cx:pt>
          <cx:pt idx="659">2.19520700591102</cx:pt>
          <cx:pt idx="660">1.6589396640217899</cx:pt>
          <cx:pt idx="661">0.83846129710165196</cx:pt>
          <cx:pt idx="662">0.975550526596489</cx:pt>
          <cx:pt idx="663">1.11046754021246</cx:pt>
          <cx:pt idx="664">0.66982681963347002</cx:pt>
          <cx:pt idx="665">1.5642389728631101</cx:pt>
          <cx:pt idx="666">1.9865782866287101</cx:pt>
          <cx:pt idx="667">1.76926859280033</cx:pt>
          <cx:pt idx="668">1.5613454437126499</cx:pt>
          <cx:pt idx="669">1.6038469996110301</cx:pt>
          <cx:pt idx="670">0.70891823655149599</cx:pt>
          <cx:pt idx="671">0.68678760757171797</cx:pt>
          <cx:pt idx="672">0.677717785497435</cx:pt>
          <cx:pt idx="673">0.65641944144794295</cx:pt>
          <cx:pt idx="674">1.3048874374977699</cx:pt>
          <cx:pt idx="675">1.1992204930747501</cx:pt>
          <cx:pt idx="676">0.87402695930003504</cx:pt>
          <cx:pt idx="677">1.0073106209712599</cx:pt>
          <cx:pt idx="678">1.0362043649959101</cx:pt>
          <cx:pt idx="679">0.66398579162432303</cx:pt>
          <cx:pt idx="680">1.15336740690157</cx:pt>
          <cx:pt idx="681">1.0763199589930501</cx:pt>
          <cx:pt idx="682">1.6818003333134901</cx:pt>
          <cx:pt idx="683">2.2951221390888601</cx:pt>
          <cx:pt idx="684">2.6067907937747399</cx:pt>
          <cx:pt idx="685">2.2802401576917801</cx:pt>
          <cx:pt idx="686">2.5537039827592301</cx:pt>
          <cx:pt idx="687">1.93729143858325</cx:pt>
          <cx:pt idx="688">1.30635664216459</cx:pt>
          <cx:pt idx="689">0.74207092188434498</cx:pt>
          <cx:pt idx="690">0.58927919209947699</cx:pt>
          <cx:pt idx="691">0.49938257188581497</cx:pt>
          <cx:pt idx="692">0.48643497049666201</cx:pt>
          <cx:pt idx="693">0.64864569641494496</cx:pt>
          <cx:pt idx="694">0.71944314351826</cx:pt>
          <cx:pt idx="695">0.73269418945051001</cx:pt>
          <cx:pt idx="696">0.56887201890818295</cx:pt>
          <cx:pt idx="697">0.51520984570903205</cx:pt>
          <cx:pt idx="698">0.59877818253767701</cx:pt>
          <cx:pt idx="699">0.53322726095670903</cx:pt>
          <cx:pt idx="700">0.70696866305897499</cx:pt>
          <cx:pt idx="701">1.6615793568413599</cx:pt>
          <cx:pt idx="702">2.0086788256071899</cx:pt>
          <cx:pt idx="703">1.8095182413830599</cx:pt>
          <cx:pt idx="704">1.9303635967459201</cx:pt>
          <cx:pt idx="705">1.84489434475215</cx:pt>
          <cx:pt idx="706">1.22960830581973</cx:pt>
          <cx:pt idx="707">2.62611980695287</cx:pt>
          <cx:pt idx="708">2.8359904217463598</cx:pt>
          <cx:pt idx="709">2.68336844490068</cx:pt>
          <cx:pt idx="710">2.6725317953353001</cx:pt>
          <cx:pt idx="711">2.9937715565836198</cx:pt>
          <cx:pt idx="712">1.20134394952051</cx:pt>
          <cx:pt idx="713">1.1281781118531899</cx:pt>
          <cx:pt idx="714">1.3328643524783199</cx:pt>
          <cx:pt idx="715">1.25097923198404</cx:pt>
          <cx:pt idx="716">0.78917399201189697</cx:pt>
          <cx:pt idx="717">1.17194953366907</cx:pt>
          <cx:pt idx="718">1.16300862867702</cx:pt>
          <cx:pt idx="719">0.96460112445027302</cx:pt>
          <cx:pt idx="720">2.4459590023132201</cx:pt>
          <cx:pt idx="721">4.0269764453143901</cx:pt>
          <cx:pt idx="722">3.6654784255717701</cx:pt>
          <cx:pt idx="723">3.8139334802159102</cx:pt>
          <cx:pt idx="724">4.1727460694837601</cx:pt>
          <cx:pt idx="725">3.7532950177956601</cx:pt>
          <cx:pt idx="726">2.26223820888496</cx:pt>
          <cx:pt idx="727">2.4909444361829101</cx:pt>
          <cx:pt idx="728">2.2821426871711301</cx:pt>
          <cx:pt idx="729">1.9509363794105601</cx:pt>
          <cx:pt idx="730">1.4754922490409801</cx:pt>
          <cx:pt idx="731">1.29316625790706</cx:pt>
          <cx:pt idx="732">1.20511762382598</cx:pt>
          <cx:pt idx="733">1.22518017872731</cx:pt>
          <cx:pt idx="734">1.32560895447529</cx:pt>
          <cx:pt idx="735">0.69680368223059397</cx:pt>
          <cx:pt idx="736">1.52932392027019</cx:pt>
          <cx:pt idx="737">1.35947497268049</cx:pt>
          <cx:pt idx="738">1.18052692619971</cx:pt>
          <cx:pt idx="739">1.90977151911909</cx:pt>
          <cx:pt idx="740">1.94213814171574</cx:pt>
          <cx:pt idx="741">1.27008207470712</cx:pt>
          <cx:pt idx="742">1.9590584916385401</cx:pt>
          <cx:pt idx="743">2.1338819851646398</cx:pt>
          <cx:pt idx="744">2.19189948313889</cx:pt>
          <cx:pt idx="745">3.5574612747460699</cx:pt>
          <cx:pt idx="746">3.3369047316546299</cx:pt>
          <cx:pt idx="747">2.7038010850971999</cx:pt>
          <cx:pt idx="748">2.6578885612993801</cx:pt>
          <cx:pt idx="749">1.95912969537076</cx:pt>
          <cx:pt idx="750">0.78224239067636903</cx:pt>
          <cx:pt idx="751">0.73424559089934005</cx:pt>
          <cx:pt idx="752">2.1871482110418698</cx:pt>
          <cx:pt idx="753">2.27008805543589</cx:pt>
          <cx:pt idx="754">2.2248192933394799</cx:pt>
          <cx:pt idx="755">2.5265906934049802</cx:pt>
          <cx:pt idx="756">2.7781690612926901</cx:pt>
          <cx:pt idx="757">1.54015853266306</cx:pt>
          <cx:pt idx="758">1.3296388549667799</cx:pt>
          <cx:pt idx="759">3.0382191390386</cx:pt>
          <cx:pt idx="760">3.00676808748113</cx:pt>
          <cx:pt idx="761">2.9139728898293402</cx:pt>
          <cx:pt idx="762">2.69139219119708</cx:pt>
          <cx:pt idx="763">2.8362842386712002</cx:pt>
          <cx:pt idx="764">0.94498156921640597</cx:pt>
          <cx:pt idx="765">0.69922756352649396</cx:pt>
          <cx:pt idx="766">2.88007730974146</cx:pt>
          <cx:pt idx="767">2.90549088018465</cx:pt>
          <cx:pt idx="768">3.1388374939247199</cx:pt>
          <cx:pt idx="769">3.15223942565347</cx:pt>
          <cx:pt idx="770">3.0669502047316102</cx:pt>
          <cx:pt idx="771">1.3026452302496201</cx:pt>
          <cx:pt idx="772">1.3096805841646499</cx:pt>
          <cx:pt idx="773">1.3246815373587799</cx:pt>
          <cx:pt idx="774">1.3659108539534599</cx:pt>
          <cx:pt idx="775">1.4403798744243499</cx:pt>
          <cx:pt idx="776">1.2170878102207101</cx:pt>
          <cx:pt idx="777">1.51212353422378</cx:pt>
          <cx:pt idx="778">1.16089432118978</cx:pt>
          <cx:pt idx="779">1.2643498334825101</cx:pt>
          <cx:pt idx="780">1.04711080071568</cx:pt>
          <cx:pt idx="781">0.82316037218636195</cx:pt>
          <cx:pt idx="782">0.62074670857416803</cx:pt>
          <cx:pt idx="783">0.62298295774377399</cx:pt>
          <cx:pt idx="784">1.1322698448534401</cx:pt>
          <cx:pt idx="785">1.23047324795082</cx:pt>
          <cx:pt idx="786">1.37284916886529</cx:pt>
          <cx:pt idx="787">1.5164913973643901</cx:pt>
          <cx:pt idx="788">1.48616645324535</cx:pt>
          <cx:pt idx="789">1.84914557050994</cx:pt>
          <cx:pt idx="790">2.8567594739826698</cx:pt>
          <cx:pt idx="791">3.0380450605001199</cx:pt>
          <cx:pt idx="792">2.7435088875347202</cx:pt>
          <cx:pt idx="793">2.72587465385674</cx:pt>
          <cx:pt idx="794">2.1642948176090901</cx:pt>
          <cx:pt idx="795">1.43808520937733</cx:pt>
          <cx:pt idx="796">1.2464655054510001</cx:pt>
          <cx:pt idx="797">2.7120705666977698</cx:pt>
          <cx:pt idx="798">2.8625163077047899</cx:pt>
          <cx:pt idx="799">2.49001592752556</cx:pt>
          <cx:pt idx="800">2.2550170679890398</cx:pt>
          <cx:pt idx="801">4.1533148922743104</cx:pt>
          <cx:pt idx="802">2.65631130941102</cx:pt>
          <cx:pt idx="803">2.7167874606442299</cx:pt>
          <cx:pt idx="804">3.0115073472558902</cx:pt>
          <cx:pt idx="805">2.8434141513798998</cx:pt>
          <cx:pt idx="806">0.89631369774866898</cx:pt>
          <cx:pt idx="807">1.1167645174673999</cx:pt>
          <cx:pt idx="808">0.97481887837652004</cx:pt>
          <cx:pt idx="809">0.66687434249538102</cx:pt>
          <cx:pt idx="810">0.70196194091316999</cx:pt>
          <cx:pt idx="811">0.71200719986980798</cx:pt>
          <cx:pt idx="812">0.59287454247966198</cx:pt>
          <cx:pt idx="813">0.59954916696985805</cx:pt>
          <cx:pt idx="814">2.04115759543091</cx:pt>
          <cx:pt idx="815">2.0371903727296101</cx:pt>
          <cx:pt idx="816">1.81635027887982</cx:pt>
          <cx:pt idx="817">1.7615023606528299</cx:pt>
          <cx:pt idx="818">2.0685528313266399</cx:pt>
          <cx:pt idx="819">1.0514560409259901</cx:pt>
          <cx:pt idx="820">3.2826273072299101</cx:pt>
          <cx:pt idx="821">3.3992837510817102</cx:pt>
          <cx:pt idx="822">3.3667993108735499</cx:pt>
          <cx:pt idx="823">3.2783841442156101</cx:pt>
          <cx:pt idx="824">2.8468059091769602</cx:pt>
          <cx:pt idx="825">0.79388157938380699</cx:pt>
          <cx:pt idx="826">0.65656517290720395</cx:pt>
          <cx:pt idx="827">0.88868605250871002</cx:pt>
          <cx:pt idx="828">0.65778961921928902</cx:pt>
          <cx:pt idx="829">0.56385526887309301</cx:pt>
          <cx:pt idx="830">0.46101099445284099</cx:pt>
          <cx:pt idx="831">1.4345273352333201</cx:pt>
          <cx:pt idx="832">1.18019459453819</cx:pt>
          <cx:pt idx="833">1.41114431574562</cx:pt>
          <cx:pt idx="834">1.42105214556061</cx:pt>
          <cx:pt idx="835">1.9767208752999399</cx:pt>
          <cx:pt idx="836">1.21034410174784</cx:pt>
          <cx:pt idx="837">1.4746701228194701</cx:pt>
          <cx:pt idx="838">1.27547701066803</cx:pt>
          <cx:pt idx="839">1.3411623431413</cx:pt>
          <cx:pt idx="840">0.69701275964002396</cx:pt>
          <cx:pt idx="841">0.83657618802525902</cx:pt>
          <cx:pt idx="842">0.63485429468648802</cx:pt>
          <cx:pt idx="843">0.96676214093258395</cx:pt>
          <cx:pt idx="844">1.4692952943636901</cx:pt>
          <cx:pt idx="845">2.0186723347248501</cx:pt>
          <cx:pt idx="846">2.4246336259474299</cx:pt>
          <cx:pt idx="847">2.6504235390745801</cx:pt>
          <cx:pt idx="848">2.6269889576032002</cx:pt>
          <cx:pt idx="849">2.7091588056502101</cx:pt>
          <cx:pt idx="850">2.4744055589301102</cx:pt>
          <cx:pt idx="851">2.3135841267115498</cx:pt>
          <cx:pt idx="852">2.1280444267369498</cx:pt>
          <cx:pt idx="853">1.79221156950371</cx:pt>
          <cx:pt idx="854">1.91498120740046</cx:pt>
          <cx:pt idx="855">1.6765753612672201</cx:pt>
          <cx:pt idx="856">1.2594574111696499</cx:pt>
          <cx:pt idx="857">1.8230023827964501</cx:pt>
          <cx:pt idx="858">1.76087755072487</cx:pt>
          <cx:pt idx="859">1.56914276204424</cx:pt>
          <cx:pt idx="860">1.85356228238331</cx:pt>
          <cx:pt idx="861">2.1482922464868799</cx:pt>
          <cx:pt idx="862">2.3161372377217702</cx:pt>
          <cx:pt idx="863">4.5200037507092601</cx:pt>
          <cx:pt idx="864">4.1730386997854403</cx:pt>
          <cx:pt idx="865">4.5165521018554404</cx:pt>
          <cx:pt idx="866">4.1124085733981701</cx:pt>
          <cx:pt idx="867">3.5857042635148799</cx:pt>
          <cx:pt idx="868">1.60244225905898</cx:pt>
          <cx:pt idx="869">1.4069511589513</cx:pt>
          <cx:pt idx="870">0.81348928705349399</cx:pt>
          <cx:pt idx="871">1.16773052266841</cx:pt>
          <cx:pt idx="872">1.2345445348766999</cx:pt>
          <cx:pt idx="873">1.3961964043623001</cx:pt>
          <cx:pt idx="874">1.9825096051530799</cx:pt>
          <cx:pt idx="875">1.8652893668228501</cx:pt>
          <cx:pt idx="876">1.94479858429634</cx:pt>
          <cx:pt idx="877">1.87052201228802</cx:pt>
          <cx:pt idx="878">2.1287287773665402</cx:pt>
          <cx:pt idx="879">1.7989752973199</cx:pt>
          <cx:pt idx="880">1.88588715958134</cx:pt>
          <cx:pt idx="881">1.4423999630122399</cx:pt>
          <cx:pt idx="882">1.2106981917777899</cx:pt>
          <cx:pt idx="883">1.9859147165884501</cx:pt>
          <cx:pt idx="884">1.71714882191659</cx:pt>
          <cx:pt idx="885">1.76344810111532</cx:pt>
          <cx:pt idx="886">1.8985750593714601</cx:pt>
          <cx:pt idx="887">3.26513402075746</cx:pt>
          <cx:pt idx="888">1.92904671736592</cx:pt>
          <cx:pt idx="889">2.5287948989915998</cx:pt>
          <cx:pt idx="890">2.6359305283493901</cx:pt>
          <cx:pt idx="891">2.6759771637119898</cx:pt>
          <cx:pt idx="892">1.79259007892947</cx:pt>
          <cx:pt idx="893">2.1564676298176502</cx:pt>
          <cx:pt idx="894">1.71285334478986</cx:pt>
          <cx:pt idx="895">1.7454806715809501</cx:pt>
          <cx:pt idx="896">2.44116584085012</cx:pt>
          <cx:pt idx="897">2.1046729927387799</cx:pt>
          <cx:pt idx="898">1.8181043290072001</cx:pt>
          <cx:pt idx="899">3.3200268064584799</cx:pt>
          <cx:pt idx="900">3.1238065489076901</cx:pt>
          <cx:pt idx="901">2.45777572603469</cx:pt>
          <cx:pt idx="902">2.24279185770409</cx:pt>
          <cx:pt idx="903">2.1537489127802401</cx:pt>
          <cx:pt idx="904">2.7596299589858599</cx:pt>
          <cx:pt idx="905">2.8923769423511798</cx:pt>
          <cx:pt idx="906">2.9739159743106902</cx:pt>
          <cx:pt idx="907">3.0572390251696002</cx:pt>
          <cx:pt idx="908">2.9877619569524199</cx:pt>
          <cx:pt idx="909">0.86038653100821305</cx:pt>
          <cx:pt idx="910">1.78204238598539</cx:pt>
          <cx:pt idx="911">1.49301701988546</cx:pt>
          <cx:pt idx="912">2.0503471562992002</cx:pt>
          <cx:pt idx="913">2.10766983024401</cx:pt>
          <cx:pt idx="914">1.9769218227835099</cx:pt>
          <cx:pt idx="915">0.95531288651995305</cx:pt>
          <cx:pt idx="916">1.02068890049659</cx:pt>
          <cx:pt idx="917">1.75562486337284</cx:pt>
          <cx:pt idx="918">1.6891433259734201</cx:pt>
          <cx:pt idx="919">1.8057594612637899</cx:pt>
          <cx:pt idx="920">2.0257610344913299</cx:pt>
          <cx:pt idx="921">3.48676404836465</cx:pt>
          <cx:pt idx="922">2.20902839235392</cx:pt>
          <cx:pt idx="923">2.2353659951420402</cx:pt>
          <cx:pt idx="924">2.3577902094926699</cx:pt>
          <cx:pt idx="925">2.11273908111745</cx:pt>
          <cx:pt idx="926">0.54107862443883104</cx:pt>
          <cx:pt idx="927">0.490274594891558</cx:pt>
          <cx:pt idx="928">0.58761302773847202</cx:pt>
          <cx:pt idx="929">0.56796201912977295</cx:pt>
          <cx:pt idx="930">0.50825460620619001</cx:pt>
          <cx:pt idx="931">0.99794625616625898</cx:pt>
          <cx:pt idx="932">1.1135188340228801</cx:pt>
          <cx:pt idx="933">1.03553327660426</cx:pt>
          <cx:pt idx="934">1.39915225821088</cx:pt>
          <cx:pt idx="935">1.3623976145324499</cx:pt>
          <cx:pt idx="936">0.90491470832222498</cx:pt>
          <cx:pt idx="937">0.95029277337889695</cx:pt>
          <cx:pt idx="938">2.5986349910181401</cx:pt>
          <cx:pt idx="939">2.3127817422444501</cx:pt>
          <cx:pt idx="940">2.34781391035804</cx:pt>
          <cx:pt idx="941">3.5403066492738402</cx:pt>
          <cx:pt idx="942">3.39821106089085</cx:pt>
          <cx:pt idx="943">1.7900790948239</cx:pt>
          <cx:pt idx="944">2.10791327642354</cx:pt>
          <cx:pt idx="945">2.1401333549733201</cx:pt>
          <cx:pt idx="946">1.59649058510362</cx:pt>
          <cx:pt idx="947">1.71457003102457</cx:pt>
          <cx:pt idx="948">1.76351445779657</cx:pt>
          <cx:pt idx="949">1.52035303592514</cx:pt>
          <cx:pt idx="950">1.54438017897612</cx:pt>
          <cx:pt idx="951">1.06029054868759</cx:pt>
          <cx:pt idx="952">0.97288813938781304</cx:pt>
          <cx:pt idx="953">0.84151123640347403</cx:pt>
          <cx:pt idx="954">0.41960682387994103</cx:pt>
          <cx:pt idx="955">1.5235399194549399</cx:pt>
          <cx:pt idx="956">1.34674550787319</cx:pt>
          <cx:pt idx="957">1.84568424600416</cx:pt>
          <cx:pt idx="958">2.1218184501299402</cx:pt>
          <cx:pt idx="959">2.2871792659873602</cx:pt>
          <cx:pt idx="960">1.15874966279701</cx:pt>
          <cx:pt idx="961">1.2702325630394899</cx:pt>
          <cx:pt idx="962">0.686626509925506</cx:pt>
          <cx:pt idx="963">0.56048062234987595</cx:pt>
          <cx:pt idx="964">0.43075296525992202</cx:pt>
          <cx:pt idx="965">0.53235936005224704</cx:pt>
          <cx:pt idx="966">0.47679571460111098</cx:pt>
          <cx:pt idx="967">0.507050103698792</cx:pt>
          <cx:pt idx="968">0.70544270512240503</cx:pt>
          <cx:pt idx="969">0.91754039012704103</cx:pt>
          <cx:pt idx="970">1.35524062856314</cx:pt>
          <cx:pt idx="971">1.3940868599838301</cx:pt>
          <cx:pt idx="972">1.5451144812803901</cx:pt>
          <cx:pt idx="973">1.2148640338208601</cx:pt>
          <cx:pt idx="974">0.95828024151372804</cx:pt>
          <cx:pt idx="975">0.80044471408997198</cx:pt>
          <cx:pt idx="976">0.99142974500492598</cx:pt>
          <cx:pt idx="977">0.89694513552181898</cx:pt>
          <cx:pt idx="978">1.2084560415258001</cx:pt>
          <cx:pt idx="979">1.2508932577265699</cx:pt>
          <cx:pt idx="980">0.84556338825987398</cx:pt>
          <cx:pt idx="981">0.55011768422044205</cx:pt>
          <cx:pt idx="982">0.66647354999220798</cx:pt>
          <cx:pt idx="983">0.41357762204547799</cx:pt>
          <cx:pt idx="984">0.49363130672880101</cx:pt>
          <cx:pt idx="985">0.67215437977742898</cx:pt>
          <cx:pt idx="986">0.88846839770396602</cx:pt>
          <cx:pt idx="987">0.72001161366765798</cx:pt>
          <cx:pt idx="988">0.82223235325764898</cx:pt>
          <cx:pt idx="989">1.05742326944368</cx:pt>
          <cx:pt idx="990">2.09716005807956</cx:pt>
          <cx:pt idx="991">2.3087150575904198</cx:pt>
          <cx:pt idx="992">2.50485004649821</cx:pt>
          <cx:pt idx="993">2.31864821989257</cx:pt>
          <cx:pt idx="994">2.06618893207167</cx:pt>
          <cx:pt idx="995">0.82373072440871797</cx:pt>
          <cx:pt idx="996">2.4012556611520202</cx:pt>
          <cx:pt idx="997">2.2718685319043801</cx:pt>
          <cx:pt idx="998">2.3363586925831599</cx:pt>
          <cx:pt idx="999">2.4128318357942402</cx:pt>
          <cx:pt idx="1000">2.9556128464309301</cx:pt>
          <cx:pt idx="1001">0.95082079174126399</cx:pt>
          <cx:pt idx="1002">0.99753102313306796</cx:pt>
          <cx:pt idx="1003">1.0552559509972299</cx:pt>
          <cx:pt idx="1004">1.16022585878763</cx:pt>
          <cx:pt idx="1005">3.0460041164940499</cx:pt>
          <cx:pt idx="1006">3.2464315734242901</cx:pt>
          <cx:pt idx="1007">3.0964996891047099</cx:pt>
          <cx:pt idx="1008">3.0484462054047898</cx:pt>
          <cx:pt idx="1009">3.05833501572249</cx:pt>
          <cx:pt idx="1010">0.72712507793369396</cx:pt>
          <cx:pt idx="1011">1.64512363727224</cx:pt>
          <cx:pt idx="1012">1.66102652878992</cx:pt>
          <cx:pt idx="1013">1.58593146912378</cx:pt>
          <cx:pt idx="1014">2.2100724089198698</cx:pt>
          <cx:pt idx="1015">2.6929512524855701</cx:pt>
          <cx:pt idx="1016">1.6414479733292799</cx:pt>
          <cx:pt idx="1017">2.86933521982127</cx:pt>
          <cx:pt idx="1018">2.8850517166923999</cx:pt>
          <cx:pt idx="1019">2.0387168909943001</cx:pt>
          <cx:pt idx="1020">1.5426877104782</cx:pt>
          <cx:pt idx="1021">1.6225598064453</cx:pt>
          <cx:pt idx="1022">1.5922522797004099</cx:pt>
          <cx:pt idx="1023">1.7624559220541001</cx:pt>
          <cx:pt idx="1024">2.0068752684849098</cx:pt>
          <cx:pt idx="1025">2.0439205519637702</cx:pt>
          <cx:pt idx="1026">2.8247338253808101</cx:pt>
          <cx:pt idx="1027">2.9363344710084802</cx:pt>
          <cx:pt idx="1028">2.79000310240753</cx:pt>
          <cx:pt idx="1029">2.5441758097790999</cx:pt>
          <cx:pt idx="1030">2.8942962655856501</cx:pt>
          <cx:pt idx="1031">2.13317501081419</cx:pt>
          <cx:pt idx="1032">0.87311897067631195</cx:pt>
          <cx:pt idx="1033">0.84107752213662001</cx:pt>
          <cx:pt idx="1034">0.86231827777002001</cx:pt>
          <cx:pt idx="1035">0.60604711649713106</cx:pt>
          <cx:pt idx="1036">0.42049951624409798</cx:pt>
          <cx:pt idx="1037">0.68459022639662104</cx:pt>
          <cx:pt idx="1038">2.5449816089300699</cx:pt>
          <cx:pt idx="1039">2.7271670916036901</cx:pt>
          <cx:pt idx="1040">2.5982587849584799</cx:pt>
          <cx:pt idx="1041">2.9724596342968899</cx:pt>
          <cx:pt idx="1042">2.8731036622768</cx:pt>
          <cx:pt idx="1043">1.8861498149087901</cx:pt>
          <cx:pt idx="1044">1.6287831306085601</cx:pt>
          <cx:pt idx="1045">1.54733487054615</cx:pt>
          <cx:pt idx="1046">1.3774421606802001</cx:pt>
          <cx:pt idx="1047">1.8117204952375801</cx:pt>
          <cx:pt idx="1048">0.97838666330848401</cx:pt>
          <cx:pt idx="1049">0.98873923537075603</cx:pt>
          <cx:pt idx="1050">1.37640432663404</cx:pt>
          <cx:pt idx="1051">1.2763386753113499</cx:pt>
          <cx:pt idx="1052">0.82677134459139801</cx:pt>
          <cx:pt idx="1053">0.97366463893823996</cx:pt>
          <cx:pt idx="1054">1.66715101883397</cx:pt>
          <cx:pt idx="1055">1.2730854236106901</cx:pt>
          <cx:pt idx="1056">1.4888084611067101</cx:pt>
          <cx:pt idx="1057">1.36426455490873</cx:pt>
          <cx:pt idx="1058">1.27192787843064</cx:pt>
          <cx:pt idx="1059">0.64819923843884497</cx:pt>
          <cx:pt idx="1060">0.73080744113837803</cx:pt>
          <cx:pt idx="1061">0.47582988626692302</cx:pt>
          <cx:pt idx="1062">0.64453013601965103</cx:pt>
          <cx:pt idx="1063">0.71002378600688298</cx:pt>
          <cx:pt idx="1064">1.34837619635839</cx:pt>
          <cx:pt idx="1065">1.5895116351731799</cx:pt>
          <cx:pt idx="1066">1.59643979496329</cx:pt>
          <cx:pt idx="1067">1.4155203988147</cx:pt>
          <cx:pt idx="1068">1.2846286010563699</cx:pt>
          <cx:pt idx="1069">1.14041313702014</cx:pt>
          <cx:pt idx="1070">1.54699245318214</cx:pt>
          <cx:pt idx="1071">2.0226887948674599</cx:pt>
          <cx:pt idx="1072">2.0041156010095</cx:pt>
          <cx:pt idx="1073">2.1763742736052398</cx:pt>
          <cx:pt idx="1074">2.1638499815146299</cx:pt>
          <cx:pt idx="1075">1.6672434604924</cx:pt>
          <cx:pt idx="1076">1.1270601356370999</cx:pt>
          <cx:pt idx="1077">3.1994980336294301</cx:pt>
          <cx:pt idx="1078">2.99703358637078</cx:pt>
          <cx:pt idx="1079">2.4328820766207202</cx:pt>
          <cx:pt idx="1080">2.26106240218486</cx:pt>
          <cx:pt idx="1081">2.3074104596362699</cx:pt>
          <cx:pt idx="1082">0.570468128059616</cx:pt>
          <cx:pt idx="1083">0.63077326591256</cx:pt>
          <cx:pt idx="1084">0.97074689831106098</cx:pt>
          <cx:pt idx="1085">1.10817863967884</cx:pt>
          <cx:pt idx="1086">2.61326116887038</cx:pt>
          <cx:pt idx="1087">2.9516878714167998</cx:pt>
          <cx:pt idx="1088">5.3433290079570996</cx:pt>
          <cx:pt idx="1089">6.11500231074894</cx:pt>
          <cx:pt idx="1090">6.2828255196824401</cx:pt>
          <cx:pt idx="1091">5.1305365791198998</cx:pt>
          <cx:pt idx="1092">4.5148216723093197</cx:pt>
          <cx:pt idx="1093">2.0994573726486898</cx:pt>
          <cx:pt idx="1094">1.1348519845523499</cx:pt>
          <cx:pt idx="1095">1.9989490079232399</cx:pt>
          <cx:pt idx="1096">1.7204414266274199</cx:pt>
          <cx:pt idx="1097">1.6627934723206399</cx:pt>
          <cx:pt idx="1098">2.22076229591466</cx:pt>
          <cx:pt idx="1099">2.1956571088029602</cx:pt>
          <cx:pt idx="1100">1.38574857334044</cx:pt>
          <cx:pt idx="1101">1.5069785218507401</cx:pt>
          <cx:pt idx="1102">2.0984116081527402</cx:pt>
          <cx:pt idx="1103">1.7471561382091301</cx:pt>
          <cx:pt idx="1104">1.6990508332338301</cx:pt>
          <cx:pt idx="1105">1.4902775226637499</cx:pt>
          <cx:pt idx="1106">1.3964435689432</cx:pt>
          <cx:pt idx="1107">0.88305275530502603</cx:pt>
          <cx:pt idx="1108">1.01886603083998</cx:pt>
          <cx:pt idx="1109">1.0134080745838601</cx:pt>
          <cx:pt idx="1110">1.10489845347959</cx:pt>
          <cx:pt idx="1111">1.6234591224836801</cx:pt>
          <cx:pt idx="1112">1.48837178792281</cx:pt>
          <cx:pt idx="1113">1.26251681704844</cx:pt>
          <cx:pt idx="1114">1.18939828224855</cx:pt>
          <cx:pt idx="1115">0.95896747234704305</cx:pt>
          <cx:pt idx="1116">0.29849082320572901</cx:pt>
          <cx:pt idx="1117">0.93916890167857603</cx:pt>
          <cx:pt idx="1118">0.90818219790629695</cx:pt>
          <cx:pt idx="1119">1.3062330662002499</cx:pt>
          <cx:pt idx="1120">1.32137903253625</cx:pt>
          <cx:pt idx="1121">1.3799734949545599</cx:pt>
          <cx:pt idx="1122">0.72485285043257197</cx:pt>
          <cx:pt idx="1123">1.19889124858872</cx:pt>
          <cx:pt idx="1124">1.37705579284113</cx:pt>
          <cx:pt idx="1125">1.36914512201995</cx:pt>
          <cx:pt idx="1126">2.5231852583502401</cx:pt>
          <cx:pt idx="1127">2.62393370603839</cx:pt>
          <cx:pt idx="1128">2.38341008184271</cx:pt>
          <cx:pt idx="1129">2.0851782020065599</cx:pt>
          <cx:pt idx="1130">2.06005699590547</cx:pt>
          <cx:pt idx="1131">1.7636705155985599</cx:pt>
          <cx:pt idx="1132">1.67317117007559</cx:pt>
          <cx:pt idx="1133">2.9907266812009001</cx:pt>
          <cx:pt idx="1134">4.4472748228129504</cx:pt>
          <cx:pt idx="1135">4.5514040812151499</cx:pt>
          <cx:pt idx="1136">3.7050391544407502</cx:pt>
          <cx:pt idx="1137">7.9780753065555796</cx:pt>
          <cx:pt idx="1138">7.03169218042102</cx:pt>
          <cx:pt idx="1139">5.4415851701340703</cx:pt>
          <cx:pt idx="1140">5.8002413055107302</cx:pt>
          <cx:pt idx="1141">6.2309484612326704</cx:pt>
          <cx:pt idx="1142">2.08796649476623</cx:pt>
          <cx:pt idx="1143">1.47753984736563</cx:pt>
          <cx:pt idx="1144">2.03553009480264</cx:pt>
          <cx:pt idx="1145">1.6301929686121499</cx:pt>
          <cx:pt idx="1146">1.1781851726680499</cx:pt>
          <cx:pt idx="1147">1.24942338467498</cx:pt>
          <cx:pt idx="1148">1.2942943733126699</cx:pt>
          <cx:pt idx="1149">1.13063879371634</cx:pt>
          <cx:pt idx="1150">1.54269984744192</cx:pt>
          <cx:pt idx="1151">1.58094956411243</cx:pt>
          <cx:pt idx="1152">1.37875923061252</cx:pt>
          <cx:pt idx="1153">1.5278701246472299</cx:pt>
          <cx:pt idx="1154">1.00608586145759</cx:pt>
          <cx:pt idx="1155">0.62357793200922795</cx:pt>
          <cx:pt idx="1156">0.53279920046670504</cx:pt>
          <cx:pt idx="1157">0.96888051078784199</cx:pt>
          <cx:pt idx="1158">1.7585204046576599</cx:pt>
          <cx:pt idx="1159">2.27909762050413</cx:pt>
          <cx:pt idx="1160">2.3736417692003302</cx:pt>
          <cx:pt idx="1161">2.5385921639868898</cx:pt>
          <cx:pt idx="1162">2.3850205650727698</cx:pt>
          <cx:pt idx="1163">1.7441740203173399</cx:pt>
          <cx:pt idx="1164">1.2605331145560701</cx:pt>
          <cx:pt idx="1165">1.0966528534216</cx:pt>
          <cx:pt idx="1166">1.5176833104468299</cx:pt>
          <cx:pt idx="1167">1.7519486903716099</cx:pt>
          <cx:pt idx="1168">1.7825655187364999</cx:pt>
          <cx:pt idx="1169">1.7814154843819801</cx:pt>
          <cx:pt idx="1170">2.4222898134589199</cx:pt>
          <cx:pt idx="1171">2.8755219538643702</cx:pt>
          <cx:pt idx="1172">2.4921885218210602</cx:pt>
          <cx:pt idx="1173">1.9958130276013699</cx:pt>
          <cx:pt idx="1174">3.0492793308545099</cx:pt>
          <cx:pt idx="1175">2.3613547259274199</cx:pt>
          <cx:pt idx="1176">1.3331511127831699</cx:pt>
          <cx:pt idx="1177">1.27563899471968</cx:pt>
          <cx:pt idx="1178">2.0909474152790999</cx:pt>
          <cx:pt idx="1179">1.52104931436764</cx:pt>
          <cx:pt idx="1180">1.51854430523837</cx:pt>
          <cx:pt idx="1181">1.7529712038793099</cx:pt>
          <cx:pt idx="1182">2.5890055265430898</cx:pt>
          <cx:pt idx="1183">2.9164315371620901</cx:pt>
          <cx:pt idx="1184">3.31250190166744</cx:pt>
          <cx:pt idx="1185">3.9407058504366801</cx:pt>
          <cx:pt idx="1186">4.1386789327962701</cx:pt>
          <cx:pt idx="1187">3.40194674992145</cx:pt>
          <cx:pt idx="1188">2.3909179224869401</cx:pt>
          <cx:pt idx="1189">1.61661113282019</cx:pt>
          <cx:pt idx="1190">1.00951337726172</cx:pt>
          <cx:pt idx="1191">1.0744351460178001</cx:pt>
          <cx:pt idx="1192">1.00006056204529</cx:pt>
          <cx:pt idx="1193">0.900183353977562</cx:pt>
          <cx:pt idx="1194">1.3318166875753199</cx:pt>
          <cx:pt idx="1195">1.3364153943950099</cx:pt>
          <cx:pt idx="1196">1.3695900244264501</cx:pt>
          <cx:pt idx="1197">2.7252839234499802</cx:pt>
          <cx:pt idx="1198">3.6858470368731302</cx:pt>
          <cx:pt idx="1199">3.1261034893645498</cx:pt>
          <cx:pt idx="1200">3.3468861556781402</cx:pt>
          <cx:pt idx="1201">2.9523109262148801</cx:pt>
          <cx:pt idx="1202">2.2927417198227702</cx:pt>
          <cx:pt idx="1203">1.3157860427197201</cx:pt>
          <cx:pt idx="1204">1.2812913891605799</cx:pt>
          <cx:pt idx="1205">1.7302905518863601</cx:pt>
          <cx:pt idx="1206">1.9063347695648201</cx:pt>
          <cx:pt idx="1207">1.21656908112365</cx:pt>
          <cx:pt idx="1208">1.2070532697604099</cx:pt>
          <cx:pt idx="1209">1.6560253362294199</cx:pt>
          <cx:pt idx="1210">1.34538810020397</cx:pt>
          <cx:pt idx="1211">1.20324590633863</cx:pt>
          <cx:pt idx="1212">1.5524998596441899</cx:pt>
          <cx:pt idx="1213">1.8823284048876801</cx:pt>
          <cx:pt idx="1214">1.87691791021336</cx:pt>
          <cx:pt idx="1215">1.54206603555584</cx:pt>
          <cx:pt idx="1216">1.64488081479723</cx:pt>
          <cx:pt idx="1217">1.2719356181138199</cx:pt>
          <cx:pt idx="1218">1.3685188779902999</cx:pt>
          <cx:pt idx="1219">0.92410091594741195</cx:pt>
          <cx:pt idx="1220">0.99812156553438403</cx:pt>
          <cx:pt idx="1221">2.9741014735832101</cx:pt>
          <cx:pt idx="1222">3.22498733614177</cx:pt>
          <cx:pt idx="1223">3.0760603227822099</cx:pt>
          <cx:pt idx="1224">4.5600343820108602</cx:pt>
          <cx:pt idx="1225">4.7766275224059198</cx:pt>
          <cx:pt idx="1226">2.89970404494282</cx:pt>
          <cx:pt idx="1227">2.68278307287191</cx:pt>
          <cx:pt idx="1228">2.4544650096124201</cx:pt>
          <cx:pt idx="1229">1.26804620958671</cx:pt>
          <cx:pt idx="1230">3.1527501801090301</cx:pt>
          <cx:pt idx="1231">2.7826946852909802</cx:pt>
          <cx:pt idx="1232">2.6774166105534301</cx:pt>
          <cx:pt idx="1233">4.68928330288922</cx:pt>
          <cx:pt idx="1234">5.6588357256531996</cx:pt>
          <cx:pt idx="1235">3.4564591350141201</cx:pt>
          <cx:pt idx="1236">3.4634258450081998</cx:pt>
          <cx:pt idx="1237">3.6654965163125102</cx:pt>
          <cx:pt idx="1238">1.7466514549616501</cx:pt>
          <cx:pt idx="1239">0.65137954726149105</cx:pt>
          <cx:pt idx="1240">0.66255375471205402</cx:pt>
          <cx:pt idx="1241">0.78009634929650895</cx:pt>
          <cx:pt idx="1242">0.74196078153307699</cx:pt>
          <cx:pt idx="1243">0.64690833314464202</cx:pt>
          <cx:pt idx="1244">0.76066580250794602</cx:pt>
          <cx:pt idx="1245">0.78724351158481998</cx:pt>
          <cx:pt idx="1246">1.8685021157659101</cx:pt>
          <cx:pt idx="1247">1.735625772054</cx:pt>
          <cx:pt idx="1248">1.73475487292751</cx:pt>
          <cx:pt idx="1249">1.833827466854</cx:pt>
          <cx:pt idx="1250">1.91836416661836</cx:pt>
          <cx:pt idx="1251">0.84841392318284803</cx:pt>
          <cx:pt idx="1252">0.82222996656782898</cx:pt>
          <cx:pt idx="1253">1.4496965345848301</cx:pt>
          <cx:pt idx="1254">1.3198069191897399</cx:pt>
          <cx:pt idx="1255">1.3059284313882</cx:pt>
          <cx:pt idx="1256">2.9790294680854399</cx:pt>
          <cx:pt idx="1257">3.3730776553996198</cx:pt>
          <cx:pt idx="1258">2.7585422206932599</cx:pt>
          <cx:pt idx="1259">2.64107486225218</cx:pt>
          <cx:pt idx="1260">2.83903680472292</cx:pt>
          <cx:pt idx="1261">1.0829548437866201</cx:pt>
          <cx:pt idx="1262">1.9419836110858399</cx:pt>
          <cx:pt idx="1263">2.04672842216109</cx:pt>
          <cx:pt idx="1264">2.0518862685755201</cx:pt>
          <cx:pt idx="1265">1.9184011178965601</cx:pt>
          <cx:pt idx="1266">3.1915381755265901</cx:pt>
          <cx:pt idx="1267">1.9679041698587301</cx:pt>
          <cx:pt idx="1268">1.9608557869945999</cx:pt>
          <cx:pt idx="1269">2.9801841248199299</cx:pt>
          <cx:pt idx="1270">3.0495475772257299</cx:pt>
          <cx:pt idx="1271">2.0371662700195601</cx:pt>
          <cx:pt idx="1272">2.0613827398103099</cx:pt>
          <cx:pt idx="1273">2.0933489216716001</cx:pt>
          <cx:pt idx="1274">1.13138156865381</cx:pt>
          <cx:pt idx="1275">1.0339216510145</cx:pt>
          <cx:pt idx="1276">0.92287746116874703</cx:pt>
          <cx:pt idx="1277">0.89269117686347799</cx:pt>
          <cx:pt idx="1278">1.6566618186164299</cx:pt>
          <cx:pt idx="1279">1.5707250600624401</cx:pt>
          <cx:pt idx="1280">1.54437471699694</cx:pt>
          <cx:pt idx="1281">1.4292639453818401</cx:pt>
          <cx:pt idx="1282">1.7778956002176101</cx:pt>
          <cx:pt idx="1283">1.6377306682859001</cx:pt>
          <cx:pt idx="1284">1.6706009649570699</cx:pt>
          <cx:pt idx="1285">1.5560004122806199</cx:pt>
          <cx:pt idx="1286">1.55687585799968</cx:pt>
          <cx:pt idx="1287">1.1861354150118599</cx:pt>
          <cx:pt idx="1288">0.51899302786798196</cx:pt>
          <cx:pt idx="1289">0.862150077376864</cx:pt>
          <cx:pt idx="1290">1.1804936335051499</cx:pt>
          <cx:pt idx="1291">1.0720937169365199</cx:pt>
          <cx:pt idx="1292">1.16546124662894</cx:pt>
          <cx:pt idx="1293">1.29477724911063</cx:pt>
          <cx:pt idx="1294">0.82169603038605099</cx:pt>
          <cx:pt idx="1295">1.62991836521412</cx:pt>
          <cx:pt idx="1296">1.69847862658253</cx:pt>
          <cx:pt idx="1297">1.66737189833657</cx:pt>
          <cx:pt idx="1298">1.53597775310899</cx:pt>
          <cx:pt idx="1299">1.58338291867539</cx:pt>
          <cx:pt idx="1300">2.2522726629924699</cx:pt>
          <cx:pt idx="1301">2.2063362507486501</cx:pt>
          <cx:pt idx="1302">2.22131832947903</cx:pt>
          <cx:pt idx="1303">2.5062560037410999</cx:pt>
          <cx:pt idx="1304">2.4746358050323201</cx:pt>
          <cx:pt idx="1305">0.769052859773381</cx:pt>
          <cx:pt idx="1306">0.91249721577184095</cx:pt>
          <cx:pt idx="1307">0.81384524793939705</cx:pt>
          <cx:pt idx="1308">0.58368066250036199</cx:pt>
          <cx:pt idx="1309">0.78581233200112699</cx:pt>
          <cx:pt idx="1310">0.78686145044358802</cx:pt>
          <cx:pt idx="1311">0.65166148817845804</cx:pt>
          <cx:pt idx="1312">1.28694505787927</cx:pt>
          <cx:pt idx="1313">1.3056109182393001</cx:pt>
          <cx:pt idx="1314">1.41552042584808</cx:pt>
          <cx:pt idx="1315">1.70598020956819</cx:pt>
          <cx:pt idx="1316">1.71777194802022</cx:pt>
          <cx:pt idx="1317">1.4181440597001</cx:pt>
          <cx:pt idx="1318">1.21048398751972</cx:pt>
          <cx:pt idx="1319">1.16803572309501</cx:pt>
          <cx:pt idx="1320">0.81814000135449305</cx:pt>
          <cx:pt idx="1321">1.0869151360917999</cx:pt>
          <cx:pt idx="1322">0.824900278534624</cx:pt>
          <cx:pt idx="1323">1.9199465922821199</cx:pt>
          <cx:pt idx="1324">2.0524181976045202</cx:pt>
          <cx:pt idx="1325">2.0480160860412</cx:pt>
          <cx:pt idx="1326">1.8074201544861901</cx:pt>
          <cx:pt idx="1327">2.0162290427546599</cx:pt>
          <cx:pt idx="1328">0.97140156137737599</cx:pt>
          <cx:pt idx="1329">0.63720801144430905</cx:pt>
          <cx:pt idx="1330">0.59328818605837597</cx:pt>
          <cx:pt idx="1331">0.83656834728983498</cx:pt>
          <cx:pt idx="1332">0.68288047333480795</cx:pt>
          <cx:pt idx="1333">0.77538138334703999</cx:pt>
          <cx:pt idx="1334">0.72320078823204503</cx:pt>
          <cx:pt idx="1335">1.39250616827268</cx:pt>
          <cx:pt idx="1336">3.1500976953802899</cx:pt>
          <cx:pt idx="1337">3.0597284267496101</cx:pt>
          <cx:pt idx="1338">3.5170154929649402</cx:pt>
          <cx:pt idx="1339">3.6978487524769199</cx:pt>
          <cx:pt idx="1340">3.0386412451548201</cx:pt>
          <cx:pt idx="1341">1.0933814384837399</cx:pt>
          <cx:pt idx="1342">1.39023237134886</cx:pt>
          <cx:pt idx="1343">0.84854910604138301</cx:pt>
          <cx:pt idx="1344">1.3640088994323101</cx:pt>
          <cx:pt idx="1345">1.36665322282571</cx:pt>
          <cx:pt idx="1346">1.6256707052424699</cx:pt>
          <cx:pt idx="1347">1.40177047740966</cx:pt>
          <cx:pt idx="1348">1.3573793859888501</cx:pt>
          <cx:pt idx="1349">1.2257550182751</cx:pt>
          <cx:pt idx="1350">1.75128743764259</cx:pt>
          <cx:pt idx="1351">1.41948269278665</cx:pt>
          <cx:pt idx="1352">1.35247755984291</cx:pt>
          <cx:pt idx="1353">1.54343523327682</cx:pt>
          <cx:pt idx="1354">1.2486548340227499</cx:pt>
          <cx:pt idx="1355">0.85229761006472304</cx:pt>
          <cx:pt idx="1356">1.14605523978483</cx:pt>
          <cx:pt idx="1357">1.12026646284367</cx:pt>
          <cx:pt idx="1358">1.19134655609921</cx:pt>
          <cx:pt idx="1359">0.964485677830073</cx:pt>
          <cx:pt idx="1360">0.960523914960148</cx:pt>
          <cx:pt idx="1361">0.62248438194426403</cx:pt>
          <cx:pt idx="1362">0.60836729082472896</cx:pt>
          <cx:pt idx="1363">1.6135535942771499</cx:pt>
          <cx:pt idx="1364">1.5882003464394601</cx:pt>
          <cx:pt idx="1365">1.54769503051596</cx:pt>
          <cx:pt idx="1366">1.7386632577988901</cx:pt>
          <cx:pt idx="1367">1.73084209619801</cx:pt>
          <cx:pt idx="1368">0.65921068251145898</cx:pt>
          <cx:pt idx="1369">0.67181486118558997</cx:pt>
          <cx:pt idx="1370">0.87247542661155497</cx:pt>
          <cx:pt idx="1371">0.83634901342661305</cx:pt>
          <cx:pt idx="1372">2.2952380071746599</cx:pt>
          <cx:pt idx="1373">2.6246389008264899</cx:pt>
          <cx:pt idx="1374">2.5683884202641099</cx:pt>
          <cx:pt idx="1375">2.3510114596659899</cx:pt>
          <cx:pt idx="1376">2.44032026478807</cx:pt>
          <cx:pt idx="1377">0.996557560832395</cx:pt>
          <cx:pt idx="1378">0.71055286560388697</cx:pt>
          <cx:pt idx="1379">0.74733943175252804</cx:pt>
          <cx:pt idx="1380">1.9941672085398301</cx:pt>
          <cx:pt idx="1381">1.8007515936646901</cx:pt>
          <cx:pt idx="1382">2.1466898130341598</cx:pt>
          <cx:pt idx="1383">1.8962105078239799</cx:pt>
          <cx:pt idx="1384">2.4028914787875801</cx:pt>
          <cx:pt idx="1385">1.31578794327099</cx:pt>
          <cx:pt idx="1386">1.3972647265011799</cx:pt>
          <cx:pt idx="1387">1.4316637558589</cx:pt>
          <cx:pt idx="1388">1.4839153478962701</cx:pt>
          <cx:pt idx="1389">1.3798504838716701</cx:pt>
          <cx:pt idx="1390">3.0625371027765702</cx:pt>
          <cx:pt idx="1391">3.33938540962221</cx:pt>
          <cx:pt idx="1392">3.2550957056578</cx:pt>
          <cx:pt idx="1393">3.3409454195010002</cx:pt>
          <cx:pt idx="1394">3.8169282219146301</cx:pt>
          <cx:pt idx="1395">2.0394910453366002</cx:pt>
          <cx:pt idx="1396">1.6687660310947099</cx:pt>
          <cx:pt idx="1397">1.41199600504692</cx:pt>
          <cx:pt idx="1398">1.2720056497026899</cx:pt>
          <cx:pt idx="1399">0.36225774252140502</cx:pt>
          <cx:pt idx="1400">0.35488307086052401</cx:pt>
          <cx:pt idx="1401">4.8023714123447698</cx:pt>
          <cx:pt idx="1402">4.8681590968198396</cx:pt>
          <cx:pt idx="1403">5.1120393066480103</cx:pt>
          <cx:pt idx="1404">5.4490860021887197</cx:pt>
          <cx:pt idx="1405">5.58764797866215</cx:pt>
          <cx:pt idx="1406">1.3789139181636101</cx:pt>
          <cx:pt idx="1407">2.09504374883306</cx:pt>
          <cx:pt idx="1408">1.95796397329948</cx:pt>
          <cx:pt idx="1409">1.8339357315557501</cx:pt>
          <cx:pt idx="1410">2.56720491121439</cx:pt>
          <cx:pt idx="1411">2.8045198918979302</cx:pt>
          <cx:pt idx="1412">2.5883182180519602</cx:pt>
          <cx:pt idx="1413">2.46734735363344</cx:pt>
          <cx:pt idx="1414">2.8806654809507202</cx:pt>
          <cx:pt idx="1415">3.8264838624259898</cx:pt>
          <cx:pt idx="1416">3.9356156537167002</cx:pt>
          <cx:pt idx="1417">3.5236903654461198</cx:pt>
          <cx:pt idx="1418">4.3142675685295302</cx:pt>
          <cx:pt idx="1419">3.6825773838511702</cx:pt>
          <cx:pt idx="1420">1.8623816870539101</cx:pt>
          <cx:pt idx="1421">1.2655912355157699</cx:pt>
          <cx:pt idx="1422">1.3843571102573899</cx:pt>
          <cx:pt idx="1423">0.75640165320804598</cx:pt>
          <cx:pt idx="1424">0.99957991028010496</cx:pt>
          <cx:pt idx="1425">0.93869567776570995</cx:pt>
          <cx:pt idx="1426">1.51852370998415</cx:pt>
          <cx:pt idx="1427">2.45239717790585</cx:pt>
          <cx:pt idx="1428">2.6350631291722602</cx:pt>
          <cx:pt idx="1429">2.8127353000731401</cx:pt>
          <cx:pt idx="1430">2.7482124795154799</cx:pt>
          <cx:pt idx="1431">2.3904218901319401</cx:pt>
          <cx:pt idx="1432">1.4493804304795901</cx:pt>
          <cx:pt idx="1433">1.1243769483893</cx:pt>
          <cx:pt idx="1434">0.93828365097281596</cx:pt>
          <cx:pt idx="1435">2.16484878250915</cx:pt>
          <cx:pt idx="1436">2.02726509900977</cx:pt>
          <cx:pt idx="1437">2.1479838637823998</cx:pt>
          <cx:pt idx="1438">2.13030723905133</cx:pt>
          <cx:pt idx="1439">1.9202215579674</cx:pt>
          <cx:pt idx="1440">0.77980741921256103</cx:pt>
          <cx:pt idx="1441">0.73871553061937401</cx:pt>
          <cx:pt idx="1442">0.467454758030039</cx:pt>
          <cx:pt idx="1443">0.87989773255203796</cx:pt>
          <cx:pt idx="1444">1.20940410355371</cx:pt>
          <cx:pt idx="1445">1.164464605744</cx:pt>
          <cx:pt idx="1446">1.90706802700355</cx:pt>
          <cx:pt idx="1447">1.74617874332471</cx:pt>
          <cx:pt idx="1448">1.49279857222456</cx:pt>
          <cx:pt idx="1449">1.4673093517737099</cx:pt>
          <cx:pt idx="1450">2.5580992930528001</cx:pt>
          <cx:pt idx="1451">1.84145404158697</cx:pt>
          <cx:pt idx="1452">1.9466493719267099</cx:pt>
          <cx:pt idx="1453">1.89835582160675</cx:pt>
          <cx:pt idx="1454">1.55765894754253</cx:pt>
          <cx:pt idx="1455">0.71649325880959303</cx:pt>
          <cx:pt idx="1456">0.89139264942864704</cx:pt>
          <cx:pt idx="1457">1.0158974069773401</cx:pt>
          <cx:pt idx="1458">0.95899134911661499</cx:pt>
          <cx:pt idx="1459">1.6067166743786501</cx:pt>
          <cx:pt idx="1460">1.3428067025549999</cx:pt>
          <cx:pt idx="1461">1.07232478318781</cx:pt>
          <cx:pt idx="1462">0.98088302502816105</cx:pt>
          <cx:pt idx="1463">1.40066614452963</cx:pt>
          <cx:pt idx="1464">0.775252000247452</cx:pt>
          <cx:pt idx="1465">1.0853582259086501</cx:pt>
          <cx:pt idx="1466">1.57742104904416</cx:pt>
          <cx:pt idx="1467">1.4881913747509801</cx:pt>
          <cx:pt idx="1468">1.0944611111370599</cx:pt>
          <cx:pt idx="1469">1.2741570622415701</cx:pt>
          <cx:pt idx="1470">1.0406226276078601</cx:pt>
          <cx:pt idx="1471">1.22682418677697</cx:pt>
          <cx:pt idx="1472">1.8637177335469599</cx:pt>
          <cx:pt idx="1473">1.7945920940517699</cx:pt>
          <cx:pt idx="1474">2.8360865003651798</cx:pt>
          <cx:pt idx="1475">2.76764580334918</cx:pt>
          <cx:pt idx="1476">2.2598796349567301</cx:pt>
          <cx:pt idx="1477">1.84149759140888</cx:pt>
          <cx:pt idx="1478">2.2740220118157501</cx:pt>
          <cx:pt idx="1479">1.08615798862263</cx:pt>
          <cx:pt idx="1480">1.6529160753238501</cx:pt>
          <cx:pt idx="1481">1.74556810127694</cx:pt>
          <cx:pt idx="1482">1.5966158035553999</cx:pt>
          <cx:pt idx="1483">1.4836269806118501</cx:pt>
          <cx:pt idx="1484">1.72773706997292</cx:pt>
          <cx:pt idx="1485">1.4759291323490999</cx:pt>
          <cx:pt idx="1486">1.5421704521849</cx:pt>
          <cx:pt idx="1487">2.09734946842027</cx:pt>
          <cx:pt idx="1488">1.7638133820795701</cx:pt>
          <cx:pt idx="1489">1.5951445010045799</cx:pt>
          <cx:pt idx="1490">1.20691665719393</cx:pt>
          <cx:pt idx="1491">2.4630002531368498</cx:pt>
          <cx:pt idx="1492">2.02059131476258</cx:pt>
          <cx:pt idx="1493">2.0635386763025401</cx:pt>
          <cx:pt idx="1494">2.9647527971944601</cx:pt>
          <cx:pt idx="1495">3.0105306462094399</cx:pt>
          <cx:pt idx="1496">1.6997234415876099</cx:pt>
          <cx:pt idx="1497">1.7287167093156499</cx:pt>
          <cx:pt idx="1498">1.81113323686767</cx:pt>
          <cx:pt idx="1499">1.06205759645259</cx:pt>
          <cx:pt idx="1500">1.1604009508258799</cx:pt>
          <cx:pt idx="1501">0.89877044573148102</cx:pt>
          <cx:pt idx="1502">0.79717478238434203</cx:pt>
          <cx:pt idx="1503">0.86086932221744505</cx:pt>
          <cx:pt idx="1504">0.73589103374423204</cx:pt>
          <cx:pt idx="1505">0.85128538405736098</cx:pt>
          <cx:pt idx="1506">0.89769675557113604</cx:pt>
          <cx:pt idx="1507">0.72938440628724899</cx:pt>
          <cx:pt idx="1508">0.81358565141434003</cx:pt>
          <cx:pt idx="1509">1.0217310457338999</cx:pt>
          <cx:pt idx="1510">0.90442852460352396</cx:pt>
          <cx:pt idx="1511">0.96882231113843698</cx:pt>
          <cx:pt idx="1512">1.76967555864966</cx:pt>
          <cx:pt idx="1513">1.5455290403170501</cx:pt>
          <cx:pt idx="1514">2.6662546260975102</cx:pt>
          <cx:pt idx="1515">2.6471773001846501</cx:pt>
          <cx:pt idx="1516">4.2345365088598603</cx:pt>
          <cx:pt idx="1517">3.4704657484003101</cx:pt>
          <cx:pt idx="1518">3.4276657480780099</cx:pt>
          <cx:pt idx="1519">2.23979956514829</cx:pt>
          <cx:pt idx="1520">2.1794391037022498</cx:pt>
          <cx:pt idx="1521">1.02077063630665</cx:pt>
          <cx:pt idx="1522">1.01892636641879</cx:pt>
          <cx:pt idx="1523">1.0623210951588899</cx:pt>
          <cx:pt idx="1524">0.83208769710960895</cx:pt>
          <cx:pt idx="1525">0.79956612294623897</cx:pt>
          <cx:pt idx="1526">1.22786507571815</cx:pt>
          <cx:pt idx="1527">1.8897296882199599</cx:pt>
          <cx:pt idx="1528">2.0901981860837702</cx:pt>
          <cx:pt idx="1529">2.5500296865669498</cx:pt>
          <cx:pt idx="1530">3.1372058400672098</cx:pt>
          <cx:pt idx="1531">2.2426059988504501</cx:pt>
          <cx:pt idx="1532">1.8072696596578699</cx:pt>
          <cx:pt idx="1533">1.5567724588270799</cx:pt>
          <cx:pt idx="1534">1.2110693361440701</cx:pt>
          <cx:pt idx="1535">0.82452760900506605</cx:pt>
          <cx:pt idx="1536">0.86346210962012704</cx:pt>
          <cx:pt idx="1537">0.67556628145930697</cx:pt>
          <cx:pt idx="1538">0.83219159922264996</cx:pt>
          <cx:pt idx="1539">0.73484100590841595</cx:pt>
          <cx:pt idx="1540">0.80318042066161699</cx:pt>
          <cx:pt idx="1541">0.81344413719605702</cx:pt>
          <cx:pt idx="1542">0.951071751789487</cx:pt>
          <cx:pt idx="1543">0.95690260149538497</cx:pt>
          <cx:pt idx="1544">1.06704133994121</cx:pt>
          <cx:pt idx="1545">1.0680746331355</cx:pt>
          <cx:pt idx="1546">1.0064061225459799</cx:pt>
          <cx:pt idx="1547">1.19380379152103</cx:pt>
          <cx:pt idx="1548">1.71263361057299</cx:pt>
          <cx:pt idx="1549">1.8091215320646801</cx:pt>
          <cx:pt idx="1550">1.6468515988744601</cx:pt>
          <cx:pt idx="1551">1.58978147375339</cx:pt>
          <cx:pt idx="1552">2.0190296353032999</cx:pt>
          <cx:pt idx="1553">1.7717830222512601</cx:pt>
          <cx:pt idx="1554">1.69131658128417</cx:pt>
          <cx:pt idx="1555">1.5861340681793299</cx:pt>
          <cx:pt idx="1556">1.65266177336963</cx:pt>
          <cx:pt idx="1557">1.5447013400619201</cx:pt>
          <cx:pt idx="1558">2.1233856727360099</cx:pt>
          <cx:pt idx="1559">2.6451168741941</cx:pt>
          <cx:pt idx="1560">2.8227291312263998</cx:pt>
          <cx:pt idx="1561">2.7627601616885298</cx:pt>
          <cx:pt idx="1562">2.3217274183499299</cx:pt>
          <cx:pt idx="1563">1.35034681481962</cx:pt>
          <cx:pt idx="1564">0.84543448537814503</cx:pt>
          <cx:pt idx="1565">0.67339089205430402</cx:pt>
          <cx:pt idx="1566">0.75011549086762697</cx:pt>
          <cx:pt idx="1567">0.70481609364240705</cx:pt>
          <cx:pt idx="1568">1.01970671891138</cx:pt>
          <cx:pt idx="1569">0.779110719694872</cx:pt>
          <cx:pt idx="1570">0.756370107856152</cx:pt>
          <cx:pt idx="1571">0.70111177933344104</cx:pt>
          <cx:pt idx="1572">0.64856138196269397</cx:pt>
          <cx:pt idx="1573">0.44383973173635399</cx:pt>
          <cx:pt idx="1574">0.56232286625768102</cx:pt>
          <cx:pt idx="1575">0.56334469459937997</cx:pt>
          <cx:pt idx="1576">0.56404288883269205</cx:pt>
          <cx:pt idx="1577">0.50342970672283405</cx:pt>
          <cx:pt idx="1578">0.89944292772800605</cx:pt>
          <cx:pt idx="1579">0.78994003127380796</cx:pt>
          <cx:pt idx="1580">0.78230831853366301</cx:pt>
          <cx:pt idx="1581">0.99484856661273302</cx:pt>
          <cx:pt idx="1582">1.07437415490988</cx:pt>
          <cx:pt idx="1583">0.72438646863531597</cx:pt>
          <cx:pt idx="1584">0.89320670386026102</cx:pt>
          <cx:pt idx="1585">1.31398444631266</cx:pt>
          <cx:pt idx="1586">1.10988154552741</cx:pt>
          <cx:pt idx="1587">1.2287889850898901</cx:pt>
          <cx:pt idx="1588">1.34509188345924</cx:pt>
          <cx:pt idx="1589">1.29843314056589</cx:pt>
          <cx:pt idx="1590">0.84718303931482497</cx:pt>
          <cx:pt idx="1591">0.92067439343534496</cx:pt>
          <cx:pt idx="1592">0.78521693282185101</cx:pt>
          <cx:pt idx="1593">0.70747333454699002</cx:pt>
          <cx:pt idx="1594">0.60851656919869102</cx:pt>
          <cx:pt idx="1595">0.81260700322008494</cx:pt>
          <cx:pt idx="1596">0.76301566840828505</cx:pt>
          <cx:pt idx="1597">0.87768145050950497</cx:pt>
          <cx:pt idx="1598">1.8925711541489001</cx:pt>
          <cx:pt idx="1599">1.8976170340696501</cx:pt>
          <cx:pt idx="1600">1.7678770553719001</cx:pt>
          <cx:pt idx="1601">1.8536240932578201</cx:pt>
          <cx:pt idx="1602">1.70406795732709</cx:pt>
          <cx:pt idx="1603">0.52250181884860603</cx:pt>
          <cx:pt idx="1604">2.27376749345903</cx:pt>
          <cx:pt idx="1605">2.44642943157291</cx:pt>
          <cx:pt idx="1606">3.1515166038364701</cx:pt>
          <cx:pt idx="1607">3.1689956746874501</cx:pt>
          <cx:pt idx="1608">3.3275725591864398</cx:pt>
          <cx:pt idx="1609">2.0887808980434501</cx:pt>
          <cx:pt idx="1610">1.88668098624033</cx:pt>
          <cx:pt idx="1611">1.1094589955777501</cx:pt>
          <cx:pt idx="1612">0.94076234755791799</cx:pt>
          <cx:pt idx="1613">0.923674739932693</cx:pt>
          <cx:pt idx="1614">0.39218038175397302</cx:pt>
          <cx:pt idx="1615">0.65139794982911603</cx:pt>
          <cx:pt idx="1616">0.58861088864977396</cx:pt>
          <cx:pt idx="1617">0.80894895471748895</cx:pt>
          <cx:pt idx="1618">0.64472694515929696</cx:pt>
          <cx:pt idx="1619">0.677674278538131</cx:pt>
          <cx:pt idx="1620">0.65786198790456796</cx:pt>
          <cx:pt idx="1621">0.785430734247202</cx:pt>
          <cx:pt idx="1622">0.97083901144816398</cx:pt>
          <cx:pt idx="1623">1.5036945166627</cx:pt>
          <cx:pt idx="1624">1.70386439549071</cx:pt>
          <cx:pt idx="1625">1.7794735083316999</cx:pt>
          <cx:pt idx="1626">2.0872128860626602</cx:pt>
          <cx:pt idx="1627">3.3796662660919101</cx:pt>
          <cx:pt idx="1628">3.6118499363103198</cx:pt>
          <cx:pt idx="1629">3.3667250117485601</cx:pt>
          <cx:pt idx="1630">3.7764671613343901</cx:pt>
          <cx:pt idx="1631">4.3564236828648601</cx:pt>
          <cx:pt idx="1632">2.7460263988143501</cx:pt>
          <cx:pt idx="1633">2.1968177927341701</cx:pt>
          <cx:pt idx="1634">2.461459127486</cx:pt>
          <cx:pt idx="1635">2.81719634872396</cx:pt>
          <cx:pt idx="1636">1.85109174651016</cx:pt>
          <cx:pt idx="1637">1.88695709918412</cx:pt>
          <cx:pt idx="1638">1.76922106105957</cx:pt>
          <cx:pt idx="1639">2.02004777900305</cx:pt>
          <cx:pt idx="1640">1.0783392778715499</cx:pt>
          <cx:pt idx="1641">2.1167510314420301</cx:pt>
          <cx:pt idx="1642">2.0422877445722598</cx:pt>
          <cx:pt idx="1643">1.93797901700141</cx:pt>
          <cx:pt idx="1644">1.9629902404763999</cx:pt>
          <cx:pt idx="1645">1.9421534011975401</cx:pt>
          <cx:pt idx="1646">1.0874935418799401</cx:pt>
          <cx:pt idx="1647">1.31859436537152</cx:pt>
          <cx:pt idx="1648">1.39415545456208</cx:pt>
          <cx:pt idx="1649">1.5332469113457601</cx:pt>
          <cx:pt idx="1650">4.0652891464002403</cx:pt>
          <cx:pt idx="1651">4.0581107359640196</cx:pt>
          <cx:pt idx="1652">3.8622115785327198</cx:pt>
          <cx:pt idx="1653">4.2976822291958801</cx:pt>
          <cx:pt idx="1654">3.61195742860339</cx:pt>
          <cx:pt idx="1655">0.93590630746207204</cx:pt>
          <cx:pt idx="1656">0.76394468108463698</cx:pt>
          <cx:pt idx="1657">0.99178930701513301</cx:pt>
          <cx:pt idx="1658">0.56683698872983901</cx:pt>
          <cx:pt idx="1659">0.66947424424838098</cx:pt>
          <cx:pt idx="1660">0.82843757232017301</cx:pt>
          <cx:pt idx="1661">0.78776777303751799</cx:pt>
          <cx:pt idx="1662">0.56985211290011695</cx:pt>
          <cx:pt idx="1663">0.70019236750564395</cx:pt>
          <cx:pt idx="1664">1.0899334727140999</cx:pt>
          <cx:pt idx="1665">1.1522364448693201</cx:pt>
          <cx:pt idx="1666">1.0975959933036299</cx:pt>
          <cx:pt idx="1667">1.2107392548315701</cx:pt>
          <cx:pt idx="1668">1.3209608813289899</cx:pt>
          <cx:pt idx="1669">0.82193443731068505</cx:pt>
          <cx:pt idx="1670">0.76323045225205999</cx:pt>
          <cx:pt idx="1671">1.5594556861283499</cx:pt>
          <cx:pt idx="1672">1.80359767482635</cx:pt>
          <cx:pt idx="1673">1.4940761951525301</cx:pt>
          <cx:pt idx="1674">1.8992805939175501</cx:pt>
          <cx:pt idx="1675">1.80150911033755</cx:pt>
          <cx:pt idx="1676">1.0266648061497201</cx:pt>
          <cx:pt idx="1677">1.33546502286672</cx:pt>
          <cx:pt idx="1678">1.5930585480755599</cx:pt>
          <cx:pt idx="1679">2.4819812220131299</cx:pt>
          <cx:pt idx="1680">2.4837449458583598</cx:pt>
          <cx:pt idx="1681">2.7113576432950701</cx:pt>
          <cx:pt idx="1682">2.3920616217041002</cx:pt>
          <cx:pt idx="1683">2.38013766867613</cx:pt>
          <cx:pt idx="1684">1.08549008202332</cx:pt>
          <cx:pt idx="1685">1.0519437617245899</cx:pt>
          <cx:pt idx="1686">0.86156253273682903</cx:pt>
          <cx:pt idx="1687">0.43464898981128097</cx:pt>
          <cx:pt idx="1688">0.39959883080394398</cx:pt>
          <cx:pt idx="1689">1.0664854021358801</cx:pt>
          <cx:pt idx="1690">1.06462181310861</cx:pt>
          <cx:pt idx="1691">1.0890634888138899</cx:pt>
          <cx:pt idx="1692">1.4705398712714699</cx:pt>
          <cx:pt idx="1693">1.2828436945852899</cx:pt>
          <cx:pt idx="1694">0.97574620189850203</cx:pt>
          <cx:pt idx="1695">1.59255709335079</cx:pt>
          <cx:pt idx="1696">1.51895965931924</cx:pt>
          <cx:pt idx="1697">1.57512483793563</cx:pt>
          <cx:pt idx="1698">1.57530320616536</cx:pt>
          <cx:pt idx="1699">1.2174678056832</cx:pt>
          <cx:pt idx="1700">0.56228220091919301</cx:pt>
          <cx:pt idx="1701">1.3700236881007599</cx:pt>
          <cx:pt idx="1702">1.3707780843117501</cx:pt>
          <cx:pt idx="1703">1.7195531573814</cx:pt>
          <cx:pt idx="1704">1.7710948361421499</cx:pt>
          <cx:pt idx="1705">1.9203982147188301</cx:pt>
          <cx:pt idx="1706">1.20407654237047</cx:pt>
          <cx:pt idx="1707">0.797760572208014</cx:pt>
          <cx:pt idx="1708">0.48476577327612602</cx:pt>
          <cx:pt idx="1709">0.50081495615298</cx:pt>
          <cx:pt idx="1710">0.49992764258201</cx:pt>
          <cx:pt idx="1711">2.5791970322596098</cx:pt>
          <cx:pt idx="1712">2.6101361460426298</cx:pt>
          <cx:pt idx="1713">2.7560999359617999</cx:pt>
          <cx:pt idx="1714">3.0549296326361</cx:pt>
          <cx:pt idx="1715">2.9134111921042298</cx:pt>
          <cx:pt idx="1716">1.11155342635052</cx:pt>
          <cx:pt idx="1717">1.04171912196131</cx:pt>
          <cx:pt idx="1718">0.80138815235786298</cx:pt>
          <cx:pt idx="1719">0.52627674794665302</cx:pt>
          <cx:pt idx="1720">0.603868147120035</cx:pt>
          <cx:pt idx="1721">0.23390299110388801</cx:pt>
          <cx:pt idx="1722">0.37476483592090898</cx:pt>
          <cx:pt idx="1723">0.57299944486365595</cx:pt>
          <cx:pt idx="1724">2.9754602307451199</cx:pt>
          <cx:pt idx="1725">3.1755097543428801</cx:pt>
          <cx:pt idx="1726">3.3329108530158802</cx:pt>
          <cx:pt idx="1727">3.5602420700052999</cx:pt>
          <cx:pt idx="1728">4.1103017168091096</cx:pt>
          <cx:pt idx="1729">1.6432740707648901</cx:pt>
          <cx:pt idx="1730">1.7920068983961299</cx:pt>
          <cx:pt idx="1731">1.9556203828669301</cx:pt>
          <cx:pt idx="1732">1.72836883318727</cx:pt>
          <cx:pt idx="1733">1.3516752203764799</cx:pt>
          <cx:pt idx="1734">1.60788946606956</cx:pt>
          <cx:pt idx="1735">1.67467035984103</cx:pt>
          <cx:pt idx="1736">1.5679490512894101</cx:pt>
          <cx:pt idx="1737">1.42179501060629</cx:pt>
          <cx:pt idx="1738">1.1089338621140099</cx:pt>
          <cx:pt idx="1739">0.98846398744564001</cx:pt>
          <cx:pt idx="1740">0.96680441262032302</cx:pt>
          <cx:pt idx="1741">1.4155747381871999</cx:pt>
          <cx:pt idx="1742">2.2823039762739099</cx:pt>
          <cx:pt idx="1743">2.3300019872857298</cx:pt>
          <cx:pt idx="1744">2.45528116538215</cx:pt>
          <cx:pt idx="1745">2.4314318681188798</cx:pt>
          <cx:pt idx="1746">1.95777579430866</cx:pt>
          <cx:pt idx="1747">1.6755989777731399</cx:pt>
          <cx:pt idx="1748">1.5453602403933999</cx:pt>
          <cx:pt idx="1749">1.4397002066333</cx:pt>
          <cx:pt idx="1750">1.2593345224910399</cx:pt>
          <cx:pt idx="1751">1.6382993778363899</cx:pt>
          <cx:pt idx="1752">1.3282646701043801</cx:pt>
          <cx:pt idx="1753">1.36110803377427</cx:pt>
          <cx:pt idx="1754">1.5405730647875699</cx:pt>
          <cx:pt idx="1755">2.4494590491046102</cx:pt>
          <cx:pt idx="1756">2.06609350017647</cx:pt>
          <cx:pt idx="1757">2.0322213001221998</cx:pt>
          <cx:pt idx="1758">2.0767995717181198</cx:pt>
          <cx:pt idx="1759">1.8658385651353</cx:pt>
          <cx:pt idx="1760">0.67948474875353804</cx:pt>
          <cx:pt idx="1761">0.88318059338075605</cx:pt>
          <cx:pt idx="1762">0.68162191858398702</cx:pt>
          <cx:pt idx="1763">0.85050595245802696</cx:pt>
          <cx:pt idx="1764">0.87884664818191804</cx:pt>
          <cx:pt idx="1765">1.07184669743176</cx:pt>
          <cx:pt idx="1766">0.70723585130827904</cx:pt>
          <cx:pt idx="1767">0.71961417845553799</cx:pt>
          <cx:pt idx="1768">1.02642281698205</cx:pt>
          <cx:pt idx="1769">0.94945658728079396</cx:pt>
          <cx:pt idx="1770">1.7429903167268901</cx:pt>
          <cx:pt idx="1771">1.8230752316043599</cx:pt>
          <cx:pt idx="1772">2.0086590692033601</cx:pt>
          <cx:pt idx="1773">3.42811150525722</cx:pt>
          <cx:pt idx="1774">3.7479405115631499</cx:pt>
          <cx:pt idx="1775">2.9283626976580801</cx:pt>
          <cx:pt idx="1776">2.8880847496269002</cx:pt>
          <cx:pt idx="1777">2.67996393745157</cx:pt>
          <cx:pt idx="1778">1.1862828522950399</cx:pt>
          <cx:pt idx="1779">1.11862215456902</cx:pt>
          <cx:pt idx="1780">1.9778658012358901</cx:pt>
          <cx:pt idx="1781">2.0191795186997199</cx:pt>
          <cx:pt idx="1782">2.2198799484299401</cx:pt>
          <cx:pt idx="1783">1.9435476263024001</cx:pt>
          <cx:pt idx="1784">1.6812794915351299</cx:pt>
          <cx:pt idx="1785">0.88953436840248001</cx:pt>
          <cx:pt idx="1786">1.4898386257351399</cx:pt>
          <cx:pt idx="1787">1.49002573384748</cx:pt>
          <cx:pt idx="1788">1.47809136951575</cx:pt>
          <cx:pt idx="1789">1.8887802661547901</cx:pt>
          <cx:pt idx="1790">1.6808813228634101</cx:pt>
          <cx:pt idx="1791">1.00092044351144</cx:pt>
          <cx:pt idx="1792">1.2561308746838</cx:pt>
          <cx:pt idx="1793">1.33211838247694</cx:pt>
          <cx:pt idx="1794">0.96722996761556701</cx:pt>
          <cx:pt idx="1795">1.96460493003329</cx:pt>
          <cx:pt idx="1796">1.96430984211672</cx:pt>
          <cx:pt idx="1797">1.64566525209773</cx:pt>
          <cx:pt idx="1798">1.6531206860837</cx:pt>
          <cx:pt idx="1799">1.7954222093710099</cx:pt>
          <cx:pt idx="1800">1.57365655286574</cx:pt>
          <cx:pt idx="1801">1.6135536275051201</cx:pt>
          <cx:pt idx="1802">1.5535716260115899</cx:pt>
          <cx:pt idx="1803">1.3604298589604999</cx:pt>
          <cx:pt idx="1804">1.0877875250306299</cx:pt>
          <cx:pt idx="1805">1.91131049011278</cx:pt>
          <cx:pt idx="1806">2.4495836626355398</cx:pt>
          <cx:pt idx="1807">2.4584571783236799</cx:pt>
          <cx:pt idx="1808">2.8687298540902901</cx:pt>
          <cx:pt idx="1809">4.1782721623855998</cx:pt>
          <cx:pt idx="1810">2.7076715877634099</cx:pt>
          <cx:pt idx="1811">2.2171170163367999</cx:pt>
          <cx:pt idx="1812">2.19048007091533</cx:pt>
          <cx:pt idx="1813">1.76128310727098</cx:pt>
          <cx:pt idx="1814">0.77994627025832097</cx:pt>
          <cx:pt idx="1815">2.05297989279148</cx:pt>
          <cx:pt idx="1816">2.0197685917152599</cx:pt>
          <cx:pt idx="1817">2.2504709247005601</cx:pt>
          <cx:pt idx="1818">2.5510785310093298</cx:pt>
          <cx:pt idx="1819">2.2367485285079498</cx:pt>
          <cx:pt idx="1820">1.10025786180618</cx:pt>
          <cx:pt idx="1821">1.4405494838676201</cx:pt>
          <cx:pt idx="1822">1.3744665074031499</cx:pt>
          <cx:pt idx="1823">1.11347602596649</cx:pt>
          <cx:pt idx="1824">1.1274530508069101</cx:pt>
          <cx:pt idx="1825">0.86349749193513903</cx:pt>
          <cx:pt idx="1826">0.51202250847476505</cx:pt>
          <cx:pt idx="1827">0.364806811661046</cx:pt>
          <cx:pt idx="1828">0.268815358209605</cx:pt>
          <cx:pt idx="1829">0.69072815397909504</cx:pt>
          <cx:pt idx="1830">1.0606960076069101</cx:pt>
          <cx:pt idx="1831">1.1082235321299101</cx:pt>
          <cx:pt idx="1832">1.5006347319823901</cx:pt>
          <cx:pt idx="1833">1.5690405446618201</cx:pt>
          <cx:pt idx="1834">1.1280481221846399</cx:pt>
          <cx:pt idx="1835">0.95746900384159095</cx:pt>
          <cx:pt idx="1836">0.93325315688025301</cx:pt>
          <cx:pt idx="1837">0.44424078335364697</cx:pt>
          <cx:pt idx="1838">1.99921509276261</cx:pt>
          <cx:pt idx="1839">2.0990548715050998</cx:pt>
          <cx:pt idx="1840">2.2316750211568799</cx:pt>
          <cx:pt idx="1841">3.3559401982237498</cx:pt>
          <cx:pt idx="1842">3.3826479917235601</cx:pt>
          <cx:pt idx="1843">2.3927469370598198</cx:pt>
          <cx:pt idx="1844">2.3034021919738099</cx:pt>
          <cx:pt idx="1845">2.0612701855434299</cx:pt>
          <cx:pt idx="1846">1.0363947052776299</cx:pt>
          <cx:pt idx="1847">1.00489879909528</cx:pt>
          <cx:pt idx="1848">0.40741575474799102</cx:pt>
          <cx:pt idx="1849">0.68224575440955604</cx:pt>
          <cx:pt idx="1850">0.87476836093572097</cx:pt>
          <cx:pt idx="1851">0.72751359404478599</cx:pt>
          <cx:pt idx="1852">1.8464300928316599</cx:pt>
          <cx:pt idx="1853">2.6434876050857001</cx:pt>
          <cx:pt idx="1854">2.6067962162281999</cx:pt>
          <cx:pt idx="1855">2.5316370640494599</cx:pt>
          <cx:pt idx="1856">2.5580666775544798</cx:pt>
          <cx:pt idx="1857">2.3705286804868599</cx:pt>
          <cx:pt idx="1858">1.8957845879933399</cx:pt>
          <cx:pt idx="1859">3.0227906383533898</cx:pt>
          <cx:pt idx="1860">2.8513771811237598</cx:pt>
          <cx:pt idx="1861">3.35205371924107</cx:pt>
          <cx:pt idx="1862">2.5484617302718102</cx:pt>
          <cx:pt idx="1863">2.7881807959820901</cx:pt>
          <cx:pt idx="1864">1.74347520011801</cx:pt>
          <cx:pt idx="1865">3.4378145073392998</cx:pt>
          <cx:pt idx="1866">3.0695611601255601</cx:pt>
          <cx:pt idx="1867">3.0242215164964201</cx:pt>
          <cx:pt idx="1868">2.4488569693091402</cx:pt>
          <cx:pt idx="1869">2.33222646413099</cx:pt>
          <cx:pt idx="1870">1.3497955015487999</cx:pt>
          <cx:pt idx="1871">1.50460644496954</cx:pt>
          <cx:pt idx="1872">1.7466948038527199</cx:pt>
          <cx:pt idx="1873">2.3177945860894398</cx:pt>
          <cx:pt idx="1874">2.6483689636152401</cx:pt>
          <cx:pt idx="1875">1.9813463159926099</cx:pt>
          <cx:pt idx="1876">1.71397289709925</cx:pt>
          <cx:pt idx="1877">1.6307519719152099</cx:pt>
          <cx:pt idx="1878">1.1676636507767</cx:pt>
          <cx:pt idx="1879">0.86232911635306697</cx:pt>
          <cx:pt idx="1880">0.80019980607153296</cx:pt>
          <cx:pt idx="1881">1.4637221032459999</cx:pt>
          <cx:pt idx="1882">1.2403462754890999</cx:pt>
          <cx:pt idx="1883">2.9991663596970501</cx:pt>
          <cx:pt idx="1884">2.8928212481371101</cx:pt>
          <cx:pt idx="1885">2.9390480434744499</cx:pt>
          <cx:pt idx="1886">2.2303497965818799</cx:pt>
          <cx:pt idx="1887">2.3568087366749801</cx:pt>
          <cx:pt idx="1888">0.50078120899399603</cx:pt>
          <cx:pt idx="1889">0.49289660579990602</cx:pt>
          <cx:pt idx="1890">0.51530146711829306</cx:pt>
          <cx:pt idx="1891">1.0248532083576201</cx:pt>
          <cx:pt idx="1892">1.03600713282035</cx:pt>
          <cx:pt idx="1893">1.46371411435125</cx:pt>
          <cx:pt idx="1894">1.3833434846140999</cx:pt>
          <cx:pt idx="1895">2.2270215757520999</cx:pt>
          <cx:pt idx="1896">1.6689990294597901</cx:pt>
          <cx:pt idx="1897">1.6134734186548201</cx:pt>
          <cx:pt idx="1898">1.15629301862028</cx:pt>
          <cx:pt idx="1899">1.3787159975721599</cx:pt>
          <cx:pt idx="1900">0.67808272160098204</cx:pt>
          <cx:pt idx="1901">0.73818297905692198</cx:pt>
          <cx:pt idx="1902">0.77564718398071497</cx:pt>
          <cx:pt idx="1903">0.98687562659369898</cx:pt>
          <cx:pt idx="1904">0.71733907182713896</cx:pt>
          <cx:pt idx="1905">0.45034841624761202</cx:pt>
          <cx:pt idx="1906">0.64180868912850397</cx:pt>
          <cx:pt idx="1907">1.00251210518906</cx:pt>
          <cx:pt idx="1908">0.90378676715397499</cx:pt>
          <cx:pt idx="1909">1.8734112543171599</cx:pt>
          <cx:pt idx="1910">1.8938638950782201</cx:pt>
          <cx:pt idx="1911">1.6598598593100899</cx:pt>
          <cx:pt idx="1912">1.51187575561357</cx:pt>
          <cx:pt idx="1913">1.5494542239298501</cx:pt>
          <cx:pt idx="1914">0.66497038733343505</cx:pt>
          <cx:pt idx="1915">0.65256465052086299</cx:pt>
          <cx:pt idx="1916">0.67005145027819601</cx:pt>
          <cx:pt idx="1917">1.9683700730889599</cx:pt>
          <cx:pt idx="1918">2.42913279035827</cx:pt>
          <cx:pt idx="1919">2.3701215949763199</cx:pt>
          <cx:pt idx="1920">2.51374545098464</cx:pt>
          <cx:pt idx="1921">2.6948080056242198</cx:pt>
          <cx:pt idx="1922">1.0636633980166801</cx:pt>
          <cx:pt idx="1923">0.51699202597011895</cx:pt>
          <cx:pt idx="1924">0.71763059172223098</cx:pt>
          <cx:pt idx="1925">0.57538312979417605</cx:pt>
          <cx:pt idx="1926">0.589634302356151</cx:pt>
          <cx:pt idx="1927">1.5283579610240301</cx:pt>
          <cx:pt idx="1928">1.5821881325015199</cx:pt>
          <cx:pt idx="1929">1.36187278093499</cx:pt>
          <cx:pt idx="1930">1.60758260445048</cx:pt>
          <cx:pt idx="1931">1.38792523354486</cx:pt>
          <cx:pt idx="1932">0.87883956730430401</cx:pt>
          <cx:pt idx="1933">0.76036840243795401</cx:pt>
          <cx:pt idx="1934">1.44162681417747</cx:pt>
          <cx:pt idx="1935">1.3421616362723401</cx:pt>
          <cx:pt idx="1936">1.5356447890487599</cx:pt>
          <cx:pt idx="1937">1.33319497463863</cx:pt>
          <cx:pt idx="1938">1.3794681375623801</cx:pt>
          <cx:pt idx="1939">0.87628846158338203</cx:pt>
          <cx:pt idx="1940">0.83556010046805695</cx:pt>
          <cx:pt idx="1941">0.83043676112144704</cx:pt>
          <cx:pt idx="1942">0.80166142197312895</cx:pt>
          <cx:pt idx="1943">2.37194842328408</cx:pt>
          <cx:pt idx="1944">2.1949545860907498</cx:pt>
          <cx:pt idx="1945">2.6236977495227198</cx:pt>
          <cx:pt idx="1946">2.6796520197259599</cx:pt>
          <cx:pt idx="1947">2.4766952709679</cx:pt>
          <cx:pt idx="1948">0.90892202131010402</cx:pt>
          <cx:pt idx="1949">1.0276277065687101</cx:pt>
          <cx:pt idx="1950">3.2165606106246001</cx:pt>
          <cx:pt idx="1951">3.1569819391523999</cx:pt>
          <cx:pt idx="1952">3.9935414974471701</cx:pt>
          <cx:pt idx="1953">4.2374921868874704</cx:pt>
          <cx:pt idx="1954">4.3091627309964204</cx:pt>
          <cx:pt idx="1955">2.4623996842791001</cx:pt>
          <cx:pt idx="1956">3.1074965961038199</cx:pt>
          <cx:pt idx="1957">4.9638987416510201</cx:pt>
          <cx:pt idx="1958">4.8585432464243903</cx:pt>
          <cx:pt idx="1959">4.7933268927064896</cx:pt>
          <cx:pt idx="1960">4.0881363015581798</cx:pt>
          <cx:pt idx="1961">3.44783270557696</cx:pt>
          <cx:pt idx="1962">0.88466249609055603</cx:pt>
          <cx:pt idx="1963">0.81910575585232803</cx:pt>
          <cx:pt idx="1964">0.73761467466311903</cx:pt>
          <cx:pt idx="1965">0.84924607472390801</cx:pt>
          <cx:pt idx="1966">0.90485932816945303</cx:pt>
          <cx:pt idx="1967">1.01700794888984</cx:pt>
          <cx:pt idx="1968">1.1869164811602499</cx:pt>
          <cx:pt idx="1969">1.18083642347328</cx:pt>
          <cx:pt idx="1970">1.04217549355481</cx:pt>
          <cx:pt idx="1971">2.15117361287819</cx:pt>
          <cx:pt idx="1972">2.0674684398468699</cx:pt>
          <cx:pt idx="1973">1.9821830887905001</cx:pt>
          <cx:pt idx="1974">1.99024390424796</cx:pt>
          <cx:pt idx="1975">1.9730087887240899</cx:pt>
          <cx:pt idx="1976">0.62619377299108403</cx:pt>
          <cx:pt idx="1977">0.89740871352324703</cx:pt>
          <cx:pt idx="1978">0.97455454763775295</cx:pt>
          <cx:pt idx="1979">1.2031195933777901</cx:pt>
          <cx:pt idx="1980">1.85760746914389</cx:pt>
          <cx:pt idx="1981">1.9350347193574999</cx:pt>
          <cx:pt idx="1982">1.9739217242385101</cx:pt>
          <cx:pt idx="1983">2.0791737676903401</cx:pt>
          <cx:pt idx="1984">2.15877161310766</cx:pt>
          <cx:pt idx="1985">1.5178210065764799</cx:pt>
          <cx:pt idx="1986">2.2977833499787899</cx:pt>
          <cx:pt idx="1987">1.86369597568526</cx:pt>
          <cx:pt idx="1988">1.47754556308035</cx:pt>
          <cx:pt idx="1989">1.15602301572747</cx:pt>
          <cx:pt idx="1990">1.10084354530231</cx:pt>
          <cx:pt idx="1991">0.63190464406998603</cx:pt>
          <cx:pt idx="1992">0.74112086586861103</cx:pt>
          <cx:pt idx="1993">1.1444815551118399</cx:pt>
          <cx:pt idx="1994">1.3863402854941</cx:pt>
          <cx:pt idx="1995">1.4422273642318799</cx:pt>
          <cx:pt idx="1996">3.1140811464887701</cx:pt>
          <cx:pt idx="1997">3.1048248148368001</cx:pt>
          <cx:pt idx="1998">3.2950158691499398</cx:pt>
          <cx:pt idx="1999">3.4440043200247201</cx:pt>
          <cx:pt idx="2000">3.2936153913445798</cx:pt>
          <cx:pt idx="2001">1.4811192699009601</cx:pt>
          <cx:pt idx="2002">1.5162254608623</cx:pt>
          <cx:pt idx="2003">0.91267144450141702</cx:pt>
          <cx:pt idx="2004">0.870609993735173</cx:pt>
          <cx:pt idx="2005">0.93082030886227995</cx:pt>
          <cx:pt idx="2006">1.1579181998466199</cx:pt>
          <cx:pt idx="2007">1.24210919878769</cx:pt>
          <cx:pt idx="2008">1.78717076041115</cx:pt>
          <cx:pt idx="2009">1.39153913799272</cx:pt>
          <cx:pt idx="2010">1.59490470294841</cx:pt>
          <cx:pt idx="2011">1.84676153409709</cx:pt>
          <cx:pt idx="2012">1.8410183134332201</cx:pt>
          <cx:pt idx="2013">1.53452222044192</cx:pt>
          <cx:pt idx="2014">1.6950918775408801</cx:pt>
          <cx:pt idx="2015">1.47204391617587</cx:pt>
          <cx:pt idx="2016">2.31407566678245</cx:pt>
          <cx:pt idx="2017">2.07444595479316</cx:pt>
          <cx:pt idx="2018">2.0487845482536202</cx:pt>
          <cx:pt idx="2019">2.4270656204887202</cx:pt>
          <cx:pt idx="2020">2.4040708499011201</cx:pt>
          <cx:pt idx="2021">0.85352930723922305</cx:pt>
          <cx:pt idx="2022">0.87073372581016495</cx:pt>
          <cx:pt idx="2023">2.1873751169850602</cx:pt>
          <cx:pt idx="2024">1.7507057421869201</cx:pt>
          <cx:pt idx="2025">1.7884115407029899</cx:pt>
          <cx:pt idx="2026">1.80386703652304</cx:pt>
          <cx:pt idx="2027">2.07425622735897</cx:pt>
          <cx:pt idx="2028">0.576866086624925</cx:pt>
          <cx:pt idx="2029">0.66399830346681299</cx:pt>
          <cx:pt idx="2030">0.65749511424969498</cx:pt>
          <cx:pt idx="2031">0.61153680221565698</cx:pt>
          <cx:pt idx="2032">1.7540179499209001</cx:pt>
          <cx:pt idx="2033">2.3048176097545201</cx:pt>
          <cx:pt idx="2034">2.7873292746219001</cx:pt>
          <cx:pt idx="2035">2.8104381797443301</cx:pt>
          <cx:pt idx="2036">3.08145698970235</cx:pt>
          <cx:pt idx="2037">1.6959807054571701</cx:pt>
          <cx:pt idx="2038">1.21028293682068</cx:pt>
          <cx:pt idx="2039">0.58438151607897904</cx:pt>
          <cx:pt idx="2040">0.57260334447530703</cx:pt>
          <cx:pt idx="2041">0.29189943158766302</cx:pt>
          <cx:pt idx="2042">0.317658560671714</cx:pt>
          <cx:pt idx="2043">0.31409579053262499</cx:pt>
          <cx:pt idx="2044">0.36463832937995899</cx:pt>
          <cx:pt idx="2045">0.504838846607082</cx:pt>
          <cx:pt idx="2046">0.56580592183745504</cx:pt>
          <cx:pt idx="2047">0.56266972883462196</cx:pt>
          <cx:pt idx="2048">1.133119393896</cx:pt>
          <cx:pt idx="2049">1.3834232109570399</cx:pt>
          <cx:pt idx="2050">1.63480988717793</cx:pt>
          <cx:pt idx="2051">1.74291582987734</cx:pt>
          <cx:pt idx="2052">1.9532260491329001</cx:pt>
          <cx:pt idx="2053">1.6402602152636301</cx:pt>
          <cx:pt idx="2054">2.0925866796425501</cx:pt>
          <cx:pt idx="2055">1.6981693100029001</cx:pt>
          <cx:pt idx="2056">1.57981845518794</cx:pt>
          <cx:pt idx="2057">2.4842268539333898</cx:pt>
          <cx:pt idx="2058">3.6820559964242299</cx:pt>
          <cx:pt idx="2059">2.9487866508073401</cx:pt>
          <cx:pt idx="2060">3.2058558646757702</cx:pt>
          <cx:pt idx="2061">3.3366394492360301</cx:pt>
          <cx:pt idx="2062">2.6755178439227798</cx:pt>
          <cx:pt idx="2063">1.1261331234088501</cx:pt>
          <cx:pt idx="2064">1.0924637058298401</cx:pt>
          <cx:pt idx="2065">0.84848082979675399</cx:pt>
          <cx:pt idx="2066">0.696626437168129</cx:pt>
          <cx:pt idx="2067">0.231000889999947</cx:pt>
          <cx:pt idx="2068">0.25452317913205202</cx:pt>
          <cx:pt idx="2069">0.23759408937249701</cx:pt>
          <cx:pt idx="2070">0.72128342691343295</cx:pt>
          <cx:pt idx="2071">0.88937643182386295</cx:pt>
          <cx:pt idx="2072">1.09354448386688</cx:pt>
          <cx:pt idx="2073">1.26943421986769</cx:pt>
          <cx:pt idx="2074">1.30620005263766</cx:pt>
          <cx:pt idx="2075">0.92840434248636805</cx:pt>
          <cx:pt idx="2076">3.3677162888805201</cx:pt>
          <cx:pt idx="2077">3.4336209512632601</cx:pt>
          <cx:pt idx="2078">3.44981569456169</cx:pt>
          <cx:pt idx="2079">3.5774213656979699</cx:pt>
          <cx:pt idx="2080">4.9933715149284197</cx:pt>
          <cx:pt idx="2081">2.7343769638997002</cx:pt>
          <cx:pt idx="2082">2.5061756238569002</cx:pt>
          <cx:pt idx="2083">2.37643245742191</cx:pt>
          <cx:pt idx="2084">2.4280699766013401</cx:pt>
          <cx:pt idx="2085">0.91259363042552899</cx:pt>
          <cx:pt idx="2086">0.57883528721725797</cx:pt>
          <cx:pt idx="2087">0.55316557468781802</cx:pt>
          <cx:pt idx="2088">0.540080608453265</cx:pt>
          <cx:pt idx="2089">0.31103867739180302</cx:pt>
          <cx:pt idx="2090">0.80045555167508098</cx:pt>
          <cx:pt idx="2091">0.90144750731285805</cx:pt>
          <cx:pt idx="2092">1.1837235926591001</cx:pt>
          <cx:pt idx="2093">1.2043346442030001</cx:pt>
          <cx:pt idx="2094">1.63944369295586</cx:pt>
          <cx:pt idx="2095">1.1427899748828101</cx:pt>
          <cx:pt idx="2096">1.2174803870772799</cx:pt>
          <cx:pt idx="2097">1.14742311335466</cx:pt>
          <cx:pt idx="2098">1.49203347392393</cx:pt>
          <cx:pt idx="2099">3.84528449476865</cx:pt>
          <cx:pt idx="2100">4.0121956311540101</cx:pt>
          <cx:pt idx="2101">3.87481391639164</cx:pt>
          <cx:pt idx="2102">3.8348650217413298</cx:pt>
          <cx:pt idx="2103">5.0941263970182904</cx:pt>
          <cx:pt idx="2104">2.3605006318732098</cx:pt>
          <cx:pt idx="2105">2.37923047911816</cx:pt>
          <cx:pt idx="2106">2.55171811201454</cx:pt>
          <cx:pt idx="2107">2.6593656798316299</cx:pt>
          <cx:pt idx="2108">1.1590313710612501</cx:pt>
          <cx:pt idx="2109">1.12852888381005</cx:pt>
          <cx:pt idx="2110">0.91359868847493397</cx:pt>
          <cx:pt idx="2111">1.6506339825727301</cx:pt>
          <cx:pt idx="2112">1.3035533764346601</cx:pt>
          <cx:pt idx="2113">1.28739239603061</cx:pt>
          <cx:pt idx="2114">1.4072056702784399</cx:pt>
          <cx:pt idx="2115">1.9045867210615</cx:pt>
          <cx:pt idx="2116">0.98532838578530002</cx:pt>
          <cx:pt idx="2117">2.4533374567293702</cx:pt>
          <cx:pt idx="2118">2.6579169257441801</cx:pt>
          <cx:pt idx="2119">2.5608243975587901</cx:pt>
          <cx:pt idx="2120">2.5286423710121801</cx:pt>
          <cx:pt idx="2121">3.2439236519506398</cx:pt>
          <cx:pt idx="2122">1.92308311366994</cx:pt>
          <cx:pt idx="2123">1.83899351352916</cx:pt>
          <cx:pt idx="2124">2.28901232186149</cx:pt>
          <cx:pt idx="2125">2.0647497908004002</cx:pt>
          <cx:pt idx="2126">1.507866026606</cx:pt>
          <cx:pt idx="2127">3.9879427094540199</cx:pt>
          <cx:pt idx="2128">3.6946652986949999</cx:pt>
          <cx:pt idx="2129">3.5045780185044801</cx:pt>
          <cx:pt idx="2130">3.4329949917461899</cx:pt>
          <cx:pt idx="2131">4.5388982523307702</cx:pt>
          <cx:pt idx="2132">2.1002021256949401</cx:pt>
          <cx:pt idx="2133">2.3114613727634099</cx:pt>
          <cx:pt idx="2134">2.2326860375505801</cx:pt>
          <cx:pt idx="2135">2.0508771475132899</cx:pt>
          <cx:pt idx="2136">1.39231748610373</cx:pt>
          <cx:pt idx="2137">1.2799236166507</cx:pt>
          <cx:pt idx="2138">1.2815357687450999</cx:pt>
          <cx:pt idx="2139">1.1357948210458999</cx:pt>
          <cx:pt idx="2140">1.1652818192682599</cx:pt>
          <cx:pt idx="2141">0.73313870802314696</cx:pt>
          <cx:pt idx="2142">0.83687423663951099</cx:pt>
          <cx:pt idx="2143">0.69610035834639905</cx:pt>
          <cx:pt idx="2144">0.61595483201762902</cx:pt>
          <cx:pt idx="2145">0.69147609806490196</cx:pt>
          <cx:pt idx="2146">0.45736617947320701</cx:pt>
          <cx:pt idx="2147">0.50282956670969703</cx:pt>
          <cx:pt idx="2148">0.654252329229429</cx:pt>
          <cx:pt idx="2149">0.87537659507037902</cx:pt>
          <cx:pt idx="2150">0.95029002716001598</cx:pt>
          <cx:pt idx="2151">0.99916565473424301</cx:pt>
          <cx:pt idx="2152">1.1316187500838599</cx:pt>
          <cx:pt idx="2153">1.18668484918915</cx:pt>
          <cx:pt idx="2154">1.4545682461174301</cx:pt>
          <cx:pt idx="2155">1.53721073614757</cx:pt>
          <cx:pt idx="2156">1.6425469688763299</cx:pt>
          <cx:pt idx="2157">1.2944630657587901</cx:pt>
          <cx:pt idx="2158">1.5516037348534999</cx:pt>
          <cx:pt idx="2159">1.17402066880436</cx:pt>
          <cx:pt idx="2160">1.2184429816978</cx:pt>
          <cx:pt idx="2161">1.0847439157385901</cx:pt>
          <cx:pt idx="2162">1.07099539736609</cx:pt>
          <cx:pt idx="2163">0.54747484369940702</cx:pt>
          <cx:pt idx="2164">0.45054918625805901</cx:pt>
          <cx:pt idx="2165">0.146815391133617</cx:pt>
          <cx:pt idx="2166">0.163690777787835</cx:pt>
          <cx:pt idx="2167">0.33857330854814</cx:pt>
          <cx:pt idx="2168">0.38964177248158699</cx:pt>
          <cx:pt idx="2169">0.55130158754427805</cx:pt>
          <cx:pt idx="2170">0.71356794813829005</cx:pt>
          <cx:pt idx="2171">0.71691181591737796</cx:pt>
          <cx:pt idx="2172">1.85580128198839</cx:pt>
          <cx:pt idx="2173">2.17626758322417</cx:pt>
          <cx:pt idx="2174">1.9911761902843099</cx:pt>
          <cx:pt idx="2175">1.80092505048288</cx:pt>
          <cx:pt idx="2176">1.84963014626863</cx:pt>
          <cx:pt idx="2177">0.66429235013913301</cx:pt>
          <cx:pt idx="2178">0.408038974998441</cx:pt>
          <cx:pt idx="2179">0.414035535545554</cx:pt>
          <cx:pt idx="2180">1.0518275390286</cx:pt>
          <cx:pt idx="2181">2.8394197120446401</cx:pt>
          <cx:pt idx="2182">2.80106020293664</cx:pt>
          <cx:pt idx="2183">2.9177217905009898</cx:pt>
          <cx:pt idx="2184">3.1526844060243802</cx:pt>
          <cx:pt idx="2185">2.8643735134214801</cx:pt>
          <cx:pt idx="2186">1.20516793463108</cx:pt>
          <cx:pt idx="2187">1.18086263163636</cx:pt>
          <cx:pt idx="2188">1.27632267677367</cx:pt>
          <cx:pt idx="2189">1.3353944440830201</cx:pt>
          <cx:pt idx="2190">1.09476033345227</cx:pt>
          <cx:pt idx="2191">0.96695362086343195</cx:pt>
          <cx:pt idx="2192">1.09235812144716</cx:pt>
          <cx:pt idx="2193">0.90133998361623102</cx:pt>
          <cx:pt idx="2194">0.60590632282249202</cx:pt>
          <cx:pt idx="2195">0.66762497400489795</cx:pt>
          <cx:pt idx="2196">1.1796653788040099</cx:pt>
          <cx:pt idx="2197">1.1533881224451299</cx:pt>
          <cx:pt idx="2198">1.6289548174419901</cx:pt>
          <cx:pt idx="2199">1.82685823157236</cx:pt>
          <cx:pt idx="2200">2.18607481919733</cx:pt>
          <cx:pt idx="2201">1.7825590051561899</cx:pt>
          <cx:pt idx="2202">1.7152890431460599</cx:pt>
          <cx:pt idx="2203">1.4251097501316401</cx:pt>
          <cx:pt idx="2204">1.60035891939097</cx:pt>
          <cx:pt idx="2205">1.63665270651199</cx:pt>
          <cx:pt idx="2206">1.5922140619278999</cx:pt>
          <cx:pt idx="2207">1.4952628406452799</cx:pt>
          <cx:pt idx="2208">1.43532382706995</cx:pt>
          <cx:pt idx="2209">1.7154541129410601</cx:pt>
          <cx:pt idx="2210">1.33016244211583</cx:pt>
          <cx:pt idx="2211">2.4697792034444901</cx:pt>
          <cx:pt idx="2212">3.3944456925466899</cx:pt>
          <cx:pt idx="2213">3.38232266882848</cx:pt>
          <cx:pt idx="2214">2.7451185541252001</cx:pt>
          <cx:pt idx="2215">2.8701748119114798</cx:pt>
          <cx:pt idx="2216">1.61606937393481</cx:pt>
          <cx:pt idx="2217">0.71955458839242903</cx:pt>
          <cx:pt idx="2218">0.66122481514285802</cx:pt>
          <cx:pt idx="2219">0.92644109300880995</cx:pt>
          <cx:pt idx="2220">2.02561314507206</cx:pt>
          <cx:pt idx="2221">2.09866741640674</cx:pt>
          <cx:pt idx="2222">2.0892263281591101</cx:pt>
          <cx:pt idx="2223">1.91155160079219</cx:pt>
          <cx:pt idx="2224">1.6497259311044301</cx:pt>
          <cx:pt idx="2225">0.35892640415798999</cx:pt>
          <cx:pt idx="2226">0.89558284583617898</cx:pt>
          <cx:pt idx="2227">1.05205117246459</cx:pt>
          <cx:pt idx="2228">2.52904991363835</cx:pt>
          <cx:pt idx="2229">2.5892053264247599</cx:pt>
          <cx:pt idx="2230">2.5087891596716099</cx:pt>
          <cx:pt idx="2231">2.10391123708182</cx:pt>
          <cx:pt idx="2232">2.4349848117308102</cx:pt>
          <cx:pt idx="2233">1.83415192004229</cx:pt>
          <cx:pt idx="2234">1.94061638629155</cx:pt>
          <cx:pt idx="2235">1.9547702132312901</cx:pt>
          <cx:pt idx="2236">1.70110712056216</cx:pt>
          <cx:pt idx="2237">1.27929029837949</cx:pt>
          <cx:pt idx="2238">0.88314296919011703</cx:pt>
          <cx:pt idx="2239">1.0134125698006</cx:pt>
          <cx:pt idx="2240">0.97740973969895595</cx:pt>
          <cx:pt idx="2241">1.1619292436562101</cx:pt>
          <cx:pt idx="2242">1.36050755597302</cx:pt>
          <cx:pt idx="2243">1.1771004798784599</cx:pt>
          <cx:pt idx="2244">2.3041089335091698</cx:pt>
          <cx:pt idx="2245">2.81611898839073</cx:pt>
          <cx:pt idx="2246">4.0362581072099699</cx:pt>
          <cx:pt idx="2247">3.9180595675185801</cx:pt>
          <cx:pt idx="2248">3.7066516722683098</cx:pt>
          <cx:pt idx="2249">2.5784573174497001</cx:pt>
          <cx:pt idx="2250">2.27672000768206</cx:pt>
          <cx:pt idx="2251">2.0827131855612002</cx:pt>
          <cx:pt idx="2252">2.4689319810357899</cx:pt>
          <cx:pt idx="2253">3.1680231991046801</cx:pt>
          <cx:pt idx="2254">3.4711481957163501</cx:pt>
          <cx:pt idx="2255">3.2985415684747399</cx:pt>
          <cx:pt idx="2256">2.2205313219418499</cx:pt>
          <cx:pt idx="2257">1.9296973110712099</cx:pt>
          <cx:pt idx="2258">1.33522942217675</cx:pt>
          <cx:pt idx="2259">0.95381450104695298</cx:pt>
          <cx:pt idx="2260">1.64988868898971</cx:pt>
          <cx:pt idx="2261">2.4770723470425899</cx:pt>
          <cx:pt idx="2262">2.4415700494917099</cx:pt>
          <cx:pt idx="2263">2.2618504144270699</cx:pt>
          <cx:pt idx="2264">2.9636577562532498</cx:pt>
          <cx:pt idx="2265">2.40359785983753</cx:pt>
          <cx:pt idx="2266">1.7593003360940001</cx:pt>
          <cx:pt idx="2267">1.56633547088157</cx:pt>
          <cx:pt idx="2268">1.5455712804380599</cx:pt>
          <cx:pt idx="2269">1.4422386152748701</cx:pt>
          <cx:pt idx="2270">1.7534637806593001</cx:pt>
          <cx:pt idx="2271">1.64819427322325</cx:pt>
          <cx:pt idx="2272">1.5879282978552201</cx:pt>
          <cx:pt idx="2273">1.6217834165628899</cx:pt>
          <cx:pt idx="2274">1.1496491278635499</cx:pt>
          <cx:pt idx="2275">0.82280109507342203</cx:pt>
          <cx:pt idx="2276">0.79890529326525395</cx:pt>
          <cx:pt idx="2277">0.81026225598593704</cx:pt>
          <cx:pt idx="2278">0.75239030896893</cx:pt>
          <cx:pt idx="2279">0.60423075887853195</cx:pt>
          <cx:pt idx="2280">0.45522479841149299</cx:pt>
          <cx:pt idx="2281">0.59473558768875801</cx:pt>
          <cx:pt idx="2282">0.62035712210901295</cx:pt>
          <cx:pt idx="2283">1.13720177222431</cx:pt>
          <cx:pt idx="2284">2.13195767718859</cx:pt>
          <cx:pt idx="2285">2.3364106553266502</cx:pt>
          <cx:pt idx="2286">2.31220971437339</cx:pt>
          <cx:pt idx="2287">2.4243254832924701</cx:pt>
          <cx:pt idx="2288">1.9931080495608799</cx:pt>
          <cx:pt idx="2289">0.946153530750243</cx:pt>
          <cx:pt idx="2290">0.98012616175925404</cx:pt>
          <cx:pt idx="2291">0.67546494929921896</cx:pt>
          <cx:pt idx="2292">0.837530710232677</cx:pt>
          <cx:pt idx="2293">0.76777847949738798</cx:pt>
          <cx:pt idx="2294">1.2306942872734099</cx:pt>
          <cx:pt idx="2295">1.14707644385092</cx:pt>
          <cx:pt idx="2296">1.2113727595617001</cx:pt>
          <cx:pt idx="2297">1.03205117372033</cx:pt>
          <cx:pt idx="2298">1.1761297778000099</cx:pt>
          <cx:pt idx="2299">0.62425203810109697</cx:pt>
          <cx:pt idx="2300">0.96184307930628898</cx:pt>
          <cx:pt idx="2301">0.91245036518227096</cx:pt>
          <cx:pt idx="2302">1.0320780722862899</cx:pt>
          <cx:pt idx="2303">0.87404480859132805</cx:pt>
          <cx:pt idx="2304">1.0427038968053099</cx:pt>
          <cx:pt idx="2305">1.26941966076407</cx:pt>
          <cx:pt idx="2306">2.2053154561456498</cx:pt>
          <cx:pt idx="2307">2.18154664014427</cx:pt>
          <cx:pt idx="2308">2.34078658678271</cx:pt>
          <cx:pt idx="2309">2.2527831587545899</cx:pt>
          <cx:pt idx="2310">1.6834951047025</cx:pt>
          <cx:pt idx="2311">0.82412132626231205</cx:pt>
          <cx:pt idx="2312">0.70175603830630695</cx:pt>
          <cx:pt idx="2313">0.90950559937188202</cx:pt>
          <cx:pt idx="2314">1.4509118704042501</cx:pt>
          <cx:pt idx="2315">1.46912830888669</cx:pt>
          <cx:pt idx="2316">1.48041088907811</cx:pt>
          <cx:pt idx="2317">1.4805529172318801</cx:pt>
          <cx:pt idx="2318">1.7285373398884101</cx:pt>
          <cx:pt idx="2319">1.08755554325685</cx:pt>
          <cx:pt idx="2320">1.15114769308944</cx:pt>
          <cx:pt idx="2321">1.05848357130566</cx:pt>
          <cx:pt idx="2322">1.21860891409335</cx:pt>
          <cx:pt idx="2323">0.71571707521009098</cx:pt>
          <cx:pt idx="2324">0.66848589793287405</cx:pt>
          <cx:pt idx="2325">0.50115415625584603</cx:pt>
          <cx:pt idx="2326">0.55277284596464604</cx:pt>
          <cx:pt idx="2327">0.46201299515268202</cx:pt>
          <cx:pt idx="2328">0.518219638005184</cx:pt>
          <cx:pt idx="2329">1.38946491328404</cx:pt>
          <cx:pt idx="2330">1.33302425670438</cx:pt>
          <cx:pt idx="2331">1.3682211797549899</cx:pt>
          <cx:pt idx="2332">2.4856636801769501</cx:pt>
          <cx:pt idx="2333">2.54789961974654</cx:pt>
          <cx:pt idx="2334">2.03880150541042</cx:pt>
          <cx:pt idx="2335">2.04669231271009</cx:pt>
          <cx:pt idx="2336">1.9981533807535501</cx:pt>
          <cx:pt idx="2337">0.78201541521314799</cx:pt>
          <cx:pt idx="2338">0.64192035505586897</cx:pt>
          <cx:pt idx="2339">0.57497811803374299</cx:pt>
          <cx:pt idx="2340">2.4629627896506401</cx:pt>
          <cx:pt idx="2341">2.43767026905229</cx:pt>
          <cx:pt idx="2342">2.5948418803161202</cx:pt>
          <cx:pt idx="2343">4.0495383391731101</cx:pt>
          <cx:pt idx="2344">4.1314952447615898</cx:pt>
          <cx:pt idx="2345">2.32461005120176</cx:pt>
          <cx:pt idx="2346">2.6827712602573199</cx:pt>
          <cx:pt idx="2347">2.7573166827634998</cx:pt>
          <cx:pt idx="2348">3.6335450266570701</cx:pt>
          <cx:pt idx="2349">3.5975741547135298</cx:pt>
          <cx:pt idx="2350">4.2433842986320203</cx:pt>
          <cx:pt idx="2351">3.9668052226981501</cx:pt>
          <cx:pt idx="2352">4.76670749932424</cx:pt>
          <cx:pt idx="2353">2.4559742799520299</cx:pt>
          <cx:pt idx="2354">3.0156969920426802</cx:pt>
          <cx:pt idx="2355">3.6747862247752701</cx:pt>
          <cx:pt idx="2356">3.72803734137289</cx:pt>
          <cx:pt idx="2357">3.35070630981846</cx:pt>
          <cx:pt idx="2358">3.3815879497511498</cx:pt>
          <cx:pt idx="2359">2.56106575632209</cx:pt>
          <cx:pt idx="2360">1.36100081489266</cx:pt>
          <cx:pt idx="2361">1.2065936959305901</cx:pt>
          <cx:pt idx="2362">0.57563961791275597</cx:pt>
          <cx:pt idx="2363">0.52962181352660997</cx:pt>
          <cx:pt idx="2364">0.95258086935539399</cx:pt>
          <cx:pt idx="2365">0.79397826197596</cx:pt>
          <cx:pt idx="2366">1.08650258686859</cx:pt>
          <cx:pt idx="2367">1.5765421090428999</cx:pt>
          <cx:pt idx="2368">2.7826469964032201</cx:pt>
          <cx:pt idx="2369">2.2950443321193501</cx:pt>
          <cx:pt idx="2370">2.70630738340525</cx:pt>
          <cx:pt idx="2371">2.5807317139491599</cx:pt>
          <cx:pt idx="2372">2.0508900731336301</cx:pt>
          <cx:pt idx="2373">1.19084530681669</cx:pt>
          <cx:pt idx="2374">2.23191716677406</cx:pt>
          <cx:pt idx="2375">1.7971993777973401</cx:pt>
          <cx:pt idx="2376">3.4145567196545499</cx:pt>
          <cx:pt idx="2377">3.86280109580981</cx:pt>
          <cx:pt idx="2378">3.8221260759273199</cx:pt>
          <cx:pt idx="2379">3.1601918746550401</cx:pt>
          <cx:pt idx="2380">3.1986406984111699</cx:pt>
          <cx:pt idx="2381">2.0068116674780501</cx:pt>
          <cx:pt idx="2382">1.58805206347606</cx:pt>
          <cx:pt idx="2383">1.5634506821319401</cx:pt>
          <cx:pt idx="2384">1.5199251178525299</cx:pt>
          <cx:pt idx="2385">1.72955442823353</cx:pt>
          <cx:pt idx="2386">1.2758839760971701</cx:pt>
          <cx:pt idx="2387">1.20799395722143</cx:pt>
          <cx:pt idx="2388">1.61058374066928</cx:pt>
          <cx:pt idx="2389">1.28707383218247</cx:pt>
          <cx:pt idx="2390">1.0842942624997001</cx:pt>
          <cx:pt idx="2391">0.97686708275151102</cx:pt>
          <cx:pt idx="2392">1.0486675860271</cx:pt>
          <cx:pt idx="2393">1.23821970959621</cx:pt>
          <cx:pt idx="2394">1.24185722322617</cx:pt>
          <cx:pt idx="2395">1.1635336447323501</cx:pt>
          <cx:pt idx="2396">1.32984897591782</cx:pt>
          <cx:pt idx="2397">1.35134946283664</cx:pt>
          <cx:pt idx="2398">1.37121001302394</cx:pt>
          <cx:pt idx="2399">1.41707567819032</cx:pt>
          <cx:pt idx="2400">1.4161519390414501</cx:pt>
          <cx:pt idx="2401">1.3894532308635701</cx:pt>
          <cx:pt idx="2402">1.5542886851865101</cx:pt>
          <cx:pt idx="2403">1.1878694426807701</cx:pt>
          <cx:pt idx="2404">1.2171032094784699</cx:pt>
          <cx:pt idx="2405">1.4176701164822501</cx:pt>
          <cx:pt idx="2406">1.5629588626704101</cx:pt>
          <cx:pt idx="2407">1.62833099595012</cx:pt>
          <cx:pt idx="2408">1.84137863150526</cx:pt>
          <cx:pt idx="2409">2.3894434174188999</cx:pt>
          <cx:pt idx="2410">2.5258285102359399</cx:pt>
          <cx:pt idx="2411">2.4593702896795699</cx:pt>
          <cx:pt idx="2412">2.74353052778351</cx:pt>
          <cx:pt idx="2413">2.2807000513383899</cx:pt>
          <cx:pt idx="2414">1.73634972852228</cx:pt>
          <cx:pt idx="2415">1.4553450005206601</cx:pt>
          <cx:pt idx="2416">2.0043804337650899</cx:pt>
          <cx:pt idx="2417">1.48938108149127</cx:pt>
          <cx:pt idx="2418">1.45330986498312</cx:pt>
          <cx:pt idx="2419">2.7321242127549401</cx:pt>
          <cx:pt idx="2420">3.05084053802149</cx:pt>
          <cx:pt idx="2421">2.2500362894651702</cx:pt>
          <cx:pt idx="2422">2.2071065751015602</cx:pt>
          <cx:pt idx="2423">2.7720022613481499</cx:pt>
          <cx:pt idx="2424">1.90136179721487</cx:pt>
          <cx:pt idx="2425">1.8589595235007199</cx:pt>
          <cx:pt idx="2426">2.1179847715934699</cx:pt>
          <cx:pt idx="2427">2.05976219221031</cx:pt>
          <cx:pt idx="2428">1.17421365331923</cx:pt>
          <cx:pt idx="2429">2.51346073084563</cx:pt>
          <cx:pt idx="2430">2.3121955377285199</cx:pt>
          <cx:pt idx="2431">2.2050162877985802</cx:pt>
          <cx:pt idx="2432">2.2850438543996399</cx:pt>
          <cx:pt idx="2433">2.3651056284632102</cx:pt>
          <cx:pt idx="2434">0.666121061529654</cx:pt>
          <cx:pt idx="2435">0.60980126589278005</cx:pt>
          <cx:pt idx="2436">0.60274976247339496</cx:pt>
          <cx:pt idx="2437">0.54736012872942297</cx:pt>
          <cx:pt idx="2438">0.45551443396938102</cx:pt>
          <cx:pt idx="2439">0.37264264732987301</cx:pt>
          <cx:pt idx="2440">0.51708403366760103</cx:pt>
          <cx:pt idx="2441">0.39119434230689298</cx:pt>
          <cx:pt idx="2442">2.0018282002654302</cx:pt>
          <cx:pt idx="2443">2.92532936533732</cx:pt>
          <cx:pt idx="2444">2.8454705355188299</cx:pt>
          <cx:pt idx="2445">2.9859773991457401</cx:pt>
          <cx:pt idx="2446">3.1133342510258699</cx:pt>
          <cx:pt idx="2447">1.5889036955148901</cx:pt>
          <cx:pt idx="2448">0.76154890925778695</cx:pt>
          <cx:pt idx="2449">0.96858775233009098</cx:pt>
          <cx:pt idx="2450">0.77858360078948996</cx:pt>
          <cx:pt idx="2451">0.66476310037969</cx:pt>
          <cx:pt idx="2452">0.58533008670654296</cx:pt>
          <cx:pt idx="2453">0.70784581594427798</cx:pt>
          <cx:pt idx="2454">0.52871438516161595</cx:pt>
          <cx:pt idx="2455">0.45513437368661303</cx:pt>
          <cx:pt idx="2456">0.49487088382748601</cx:pt>
          <cx:pt idx="2457">0.54635058296404604</cx:pt>
          <cx:pt idx="2458">0.82071714750659197</cx:pt>
          <cx:pt idx="2459">0.97979619135381701</cx:pt>
          <cx:pt idx="2460">0.900164002963316</cx:pt>
          <cx:pt idx="2461">1.41879773142243</cx:pt>
          <cx:pt idx="2462">1.7331225612310699</cx:pt>
          <cx:pt idx="2463">1.3134910282808301</cx:pt>
          <cx:pt idx="2464">1.3068679518031401</cx:pt>
          <cx:pt idx="2465">3.3604057939298899</cx:pt>
          <cx:pt idx="2466">2.8187625972353598</cx:pt>
          <cx:pt idx="2467">2.7611473331247298</cx:pt>
          <cx:pt idx="2468">2.9948635335590001</cx:pt>
          <cx:pt idx="2469">3.1630403455595202</cx:pt>
          <cx:pt idx="2470">1.8980432986179601</cx:pt>
          <cx:pt idx="2471">2.2388906304795699</cx:pt>
          <cx:pt idx="2472">3.9598022040107801</cx:pt>
          <cx:pt idx="2473">3.80829351488436</cx:pt>
          <cx:pt idx="2474">3.4647413398009799</cx:pt>
          <cx:pt idx="2475">2.8552344317225899</cx:pt>
          <cx:pt idx="2476">2.7825375888549702</cx:pt>
          <cx:pt idx="2477">0.76031079627664</cx:pt>
          <cx:pt idx="2478">1.18496968417131</cx:pt>
          <cx:pt idx="2479">1.1822894544623901</cx:pt>
          <cx:pt idx="2480">1.91566351994122</cx:pt>
          <cx:pt idx="2481">1.6086821483318801</cx:pt>
          <cx:pt idx="2482">2.3484024974230402</cx:pt>
          <cx:pt idx="2483">1.8611187342610001</cx:pt>
          <cx:pt idx="2484">3.3964512971973599</cx:pt>
          <cx:pt idx="2485">2.5048899801356099</cx:pt>
          <cx:pt idx="2486">2.9794523411184701</cx:pt>
          <cx:pt idx="2487">2.4303758531647199</cx:pt>
          <cx:pt idx="2488">2.3598252177503598</cx:pt>
          <cx:pt idx="2489">1.53888677400097</cx:pt>
          <cx:pt idx="2490">1.8265884082963599</cx:pt>
          <cx:pt idx="2491">1.9003025251982699</cx:pt>
          <cx:pt idx="2492">1.70406902049086</cx:pt>
          <cx:pt idx="2493">1.7770516200643001</cx:pt>
          <cx:pt idx="2494">1.1417586612797099</cx:pt>
          <cx:pt idx="2495">1.1151576166386601</cx:pt>
          <cx:pt idx="2496">0.82739147766751997</cx:pt>
          <cx:pt idx="2497">1.05370831242077</cx:pt>
          <cx:pt idx="2498">3.72319792088315</cx:pt>
          <cx:pt idx="2499">5.3475550055315004</cx:pt>
          <cx:pt idx="2500">5.1169252415646804</cx:pt>
          <cx:pt idx="2501">4.9495689048598699</cx:pt>
          <cx:pt idx="2502">4.6839353757764304</cx:pt>
          <cx:pt idx="2503">2.5748517952415702</cx:pt>
          <cx:pt idx="2504">0.91583512380163001</cx:pt>
          <cx:pt idx="2505">1.1750076822517399</cx:pt>
          <cx:pt idx="2506">1.40607779772098</cx:pt>
          <cx:pt idx="2507">2.5132495296640398</cx:pt>
          <cx:pt idx="2508">2.4079961026330601</cx:pt>
          <cx:pt idx="2509">2.4281011300675002</cx:pt>
          <cx:pt idx="2510">2.7866441017935202</cx:pt>
          <cx:pt idx="2511">2.5028607774278799</cx:pt>
          <cx:pt idx="2512">1.66935239721361</cx:pt>
          <cx:pt idx="2513">1.2020640937176801</cx:pt>
          <cx:pt idx="2514">1.12798904605688</cx:pt>
          <cx:pt idx="2515">0.51849163567207501</cx:pt>
          <cx:pt idx="2516">0.62364101277741901</cx:pt>
          <cx:pt idx="2517">1.41683211221644</cx:pt>
          <cx:pt idx="2518">1.7693632097083101</cx:pt>
          <cx:pt idx="2519">2.4869982225638001</cx:pt>
          <cx:pt idx="2520">2.6675308585926198</cx:pt>
          <cx:pt idx="2521">3.02805497842414</cx:pt>
          <cx:pt idx="2522">1.9926246776196399</cx:pt>
          <cx:pt idx="2523">1.69370166563455</cx:pt>
          <cx:pt idx="2524">1.5586819888705701</cx:pt>
          <cx:pt idx="2525">1.37288742569961</cx:pt>
          <cx:pt idx="2526">0.90417454599040703</cx:pt>
          <cx:pt idx="2527">1.9874504546975</cx:pt>
          <cx:pt idx="2528">1.8842483639074199</cx:pt>
          <cx:pt idx="2529">2.3859048170468302</cx:pt>
          <cx:pt idx="2530">3.1685938919653802</cx:pt>
          <cx:pt idx="2531">3.6211671810767898</cx:pt>
          <cx:pt idx="2532">2.8804318422778898</cx:pt>
          <cx:pt idx="2533">2.9667170586090301</cx:pt>
          <cx:pt idx="2534">1.93707193684751</cx:pt>
          <cx:pt idx="2535">1.54009018342554</cx:pt>
          <cx:pt idx="2536">1.0776492188522999</cx:pt>
          <cx:pt idx="2537">0.835436533328482</cx:pt>
          <cx:pt idx="2538">1.38941592445882</cx:pt>
          <cx:pt idx="2539">1.6868041697348899</cx:pt>
          <cx:pt idx="2540">1.2722952267861301</cx:pt>
          <cx:pt idx="2541">1.3009354795500001</cx:pt>
          <cx:pt idx="2542">1.34667743001741</cx:pt>
          <cx:pt idx="2543">1.0466773490033401</cx:pt>
          <cx:pt idx="2544">2.4251935348044</cx:pt>
          <cx:pt idx="2545">2.4907287047869402</cx:pt>
          <cx:pt idx="2546">2.5685746268875</cx:pt>
          <cx:pt idx="2547">3.1836649009328002</cx:pt>
          <cx:pt idx="2548">3.3365848110003098</cx:pt>
          <cx:pt idx="2549">1.6549737199087999</cx:pt>
          <cx:pt idx="2550">3.15713602997466</cx:pt>
          <cx:pt idx="2551">3.0323982872341801</cx:pt>
          <cx:pt idx="2552">2.6977970069161801</cx:pt>
          <cx:pt idx="2553">2.2892723840820399</cx:pt>
          <cx:pt idx="2554">2.6121488945203</cx:pt>
          <cx:pt idx="2555">1.47015777898694</cx:pt>
          <cx:pt idx="2556">1.6472880898711</cx:pt>
          <cx:pt idx="2557">1.2269127524474699</cx:pt>
          <cx:pt idx="2558">1.4478113824900001</cx:pt>
          <cx:pt idx="2559">1.28661252502106</cx:pt>
          <cx:pt idx="2560">0.96307560412704696</cx:pt>
          <cx:pt idx="2561">0.85034475575201196</cx:pt>
          <cx:pt idx="2562">0.98078343731157203</cx:pt>
          <cx:pt idx="2563">1.1882481520124999</cx:pt>
          <cx:pt idx="2564">1.5578309201293901</cx:pt>
          <cx:pt idx="2565">1.6209344275513</cx:pt>
          <cx:pt idx="2566">2.0233437652197801</cx:pt>
          <cx:pt idx="2567">3.1997707240015698</cx:pt>
          <cx:pt idx="2568">2.7271272954824601</cx:pt>
          <cx:pt idx="2569">4.0218612219575602</cx:pt>
          <cx:pt idx="2570">4.0684727186128899</cx:pt>
          <cx:pt idx="2571">3.6765352636692099</cx:pt>
          <cx:pt idx="2572">3.5235837301733501</cx:pt>
          <cx:pt idx="2573">4.0401372938058602</cx:pt>
          <cx:pt idx="2574">4.9361046583636199</cx:pt>
          <cx:pt idx="2575">4.7622654115148704</cx:pt>
          <cx:pt idx="2576">4.6663119188297699</cx:pt>
          <cx:pt idx="2577">4.1387088537249799</cx:pt>
          <cx:pt idx="2578">3.8748858832511002</cx:pt>
          <cx:pt idx="2579">1.4279977368910099</cx:pt>
          <cx:pt idx="2580">1.4545867830455399</cx:pt>
          <cx:pt idx="2581">1.4932610624526701</cx:pt>
          <cx:pt idx="2582">0.823396760542075</cx:pt>
          <cx:pt idx="2583">0.71464065630066498</cx:pt>
          <cx:pt idx="2584">0.41748067750104001</cx:pt>
          <cx:pt idx="2585">0.48663279517385599</cx:pt>
          <cx:pt idx="2586">0.48392218568232898</cx:pt>
          <cx:pt idx="2587">0.53095107700947397</cx:pt>
          <cx:pt idx="2588">0.83687462000538504</cx:pt>
          <cx:pt idx="2589">0.81079805116531301</cx:pt>
          <cx:pt idx="2590">0.71714612386771504</cx:pt>
          <cx:pt idx="2591">0.70459074370614805</cx:pt>
          <cx:pt idx="2592">0.817415755139276</cx:pt>
          <cx:pt idx="2593">0.52777988704956202</cx:pt>
          <cx:pt idx="2594">0.54309449094347695</cx:pt>
          <cx:pt idx="2595">0.71934500181012695</cx:pt>
          <cx:pt idx="2596">1.20701002418568</cx:pt>
          <cx:pt idx="2597">1.1203241841903799</cx:pt>
          <cx:pt idx="2598">1.0339969940903999</cx:pt>
          <cx:pt idx="2599">1.03516329167669</cx:pt>
          <cx:pt idx="2600">0.87711126291943298</cx:pt>
          <cx:pt idx="2601">1.0335576754029701</cx:pt>
          <cx:pt idx="2602">1.03161491573762</cx:pt>
          <cx:pt idx="2603">1.20912250765289</cx:pt>
          <cx:pt idx="2604">1.2438469408284401</cx:pt>
          <cx:pt idx="2605">1.14606077916467</cx:pt>
          <cx:pt idx="2606">1.2059726692232999</cx:pt>
          <cx:pt idx="2607">1.33607847956475</cx:pt>
          <cx:pt idx="2608">1.0775822323833599</cx:pt>
          <cx:pt idx="2609">1.51877951747621</cx:pt>
          <cx:pt idx="2610">3.3027254395410699</cx:pt>
          <cx:pt idx="2611">2.8495547283920701</cx:pt>
          <cx:pt idx="2612">2.9361703128058498</cx:pt>
          <cx:pt idx="2613">2.8946068781719099</cx:pt>
          <cx:pt idx="2614">2.5569037017358198</cx:pt>
          <cx:pt idx="2615">0.99958323263278603</cx:pt>
          <cx:pt idx="2616">0.92227901430516002</cx:pt>
          <cx:pt idx="2617">0.64281564310749295</cx:pt>
          <cx:pt idx="2618">0.83738491196081899</cx:pt>
          <cx:pt idx="2619">0.77287742063920495</cx:pt>
          <cx:pt idx="2620">0.94157226636772995</cx:pt>
          <cx:pt idx="2621">0.98721401401045195</cx:pt>
          <cx:pt idx="2622">1.71043645282108</cx:pt>
          <cx:pt idx="2623">1.5825798201894701</cx:pt>
          <cx:pt idx="2624">1.57079308183139</cx:pt>
          <cx:pt idx="2625">1.33214570728195</cx:pt>
          <cx:pt idx="2626">1.09140163198049</cx:pt>
          <cx:pt idx="2627">0.40430846594041198</cx:pt>
          <cx:pt idx="2628">2.30890959926182</cx:pt>
          <cx:pt idx="2629">2.2809299611914602</cx:pt>
          <cx:pt idx="2630">2.61039045055267</cx:pt>
          <cx:pt idx="2631">4.5704117189869002</cx:pt>
          <cx:pt idx="2632">4.6735245825213196</cx:pt>
          <cx:pt idx="2633">2.6993429259858899</cx:pt>
          <cx:pt idx="2634">2.8074836843807498</cx:pt>
          <cx:pt idx="2635">2.4195945335077398</cx:pt>
          <cx:pt idx="2636">1.58814158035649</cx:pt>
          <cx:pt idx="2637">1.45246289742166</cx:pt>
          <cx:pt idx="2638">1.7061063840453701</cx:pt>
          <cx:pt idx="2639">1.89002955850938</cx:pt>
          <cx:pt idx="2640">1.8816543794473799</cx:pt>
          <cx:pt idx="2641">0.94719252671412602</cx:pt>
          <cx:pt idx="2642">1.0290488913337099</cx:pt>
          <cx:pt idx="2643">1.0226470696215999</cx:pt>
          <cx:pt idx="2644">0.93490519708048303</cx:pt>
          <cx:pt idx="2645">0.84555444045432104</cx:pt>
          <cx:pt idx="2646">0.87099141215103604</cx:pt>
          <cx:pt idx="2647">0.92305734905802295</cx:pt>
          <cx:pt idx="2648">0.98093811277882204</cx:pt>
          <cx:pt idx="2649">0.75102512620751605</cx:pt>
          <cx:pt idx="2650">0.84752778485430302</cx:pt>
          <cx:pt idx="2651">0.68015779852931801</cx:pt>
          <cx:pt idx="2652">0.57283025671314003</cx:pt>
          <cx:pt idx="2653">0.39733884918800999</cx:pt>
          <cx:pt idx="2654">0.392953300298088</cx:pt>
          <cx:pt idx="2655">0.36092727547589099</cx:pt>
          <cx:pt idx="2656">0.55752536995931401</cx:pt>
          <cx:pt idx="2657">0.72290440350227703</cx:pt>
          <cx:pt idx="2658">0.59358746924644501</cx:pt>
          <cx:pt idx="2659">0.85609976320501602</cx:pt>
          <cx:pt idx="2660">1.1065021543568301</cx:pt>
          <cx:pt idx="2661">1.24117379775607</cx:pt>
          <cx:pt idx="2662">1.0506092589801299</cx:pt>
          <cx:pt idx="2663">1.1199685179449901</cx:pt>
          <cx:pt idx="2664">0.87255196782605104</cx:pt>
          <cx:pt idx="2665">0.79905654523974401</cx:pt>
          <cx:pt idx="2666">0.464490621758547</cx:pt>
          <cx:pt idx="2667">0.82901389768308298</cx:pt>
          <cx:pt idx="2668">1.0022093736316999</cx:pt>
          <cx:pt idx="2669">0.969810526930313</cx:pt>
          <cx:pt idx="2670">1.0013237408031199</cx:pt>
          <cx:pt idx="2671">0.95413071957856599</cx:pt>
          <cx:pt idx="2672">0.68173247303011697</cx:pt>
          <cx:pt idx="2673">0.43953222107181</cx:pt>
          <cx:pt idx="2674">0.81193417046723604</cx:pt>
          <cx:pt idx="2675">0.64004649959155402</cx:pt>
          <cx:pt idx="2676">0.66580508261919003</cx:pt>
          <cx:pt idx="2677">0.65910699738474099</cx:pt>
          <cx:pt idx="2678">0.71423115623882005</cx:pt>
          <cx:pt idx="2679">0.62163636219959395</cx:pt>
          <cx:pt idx="2680">0.52226870936082903</cx:pt>
          <cx:pt idx="2681">0.76908752458066598</cx:pt>
          <cx:pt idx="2682">1.72837573442828</cx:pt>
          <cx:pt idx="2683">2.0910293190460698</cx:pt>
          <cx:pt idx="2684">1.8157589765367801</cx:pt>
          <cx:pt idx="2685">2.1443801458773701</cx:pt>
          <cx:pt idx="2686">2.2067414541504999</cx:pt>
          <cx:pt idx="2687">1.35149251317334</cx:pt>
          <cx:pt idx="2688">1.11127859347616</cx:pt>
          <cx:pt idx="2689">3.1538934500854401</cx:pt>
          <cx:pt idx="2690">3.1132690125213598</cx:pt>
          <cx:pt idx="2691">3.4243368523825302</cx:pt>
          <cx:pt idx="2692">3.5129657933149598</cx:pt>
          <cx:pt idx="2693">3.71926441466332</cx:pt>
          <cx:pt idx="2694">1.7907284332240101</cx:pt>
          <cx:pt idx="2695">2.0109511576737802</cx:pt>
          <cx:pt idx="2696">1.6449267919591799</cx:pt>
          <cx:pt idx="2697">1.9234145217599701</cx:pt>
          <cx:pt idx="2698">1.7102651500071999</cx:pt>
          <cx:pt idx="2699">1.58970523542983</cx:pt>
          <cx:pt idx="2700">1.26077404128323</cx:pt>
          <cx:pt idx="2701">2.24792585274631</cx:pt>
          <cx:pt idx="2702">1.82935822611623</cx:pt>
          <cx:pt idx="2703">1.86130672558521</cx:pt>
          <cx:pt idx="2704">1.86475556075741</cx:pt>
          <cx:pt idx="2705">1.7381967315848701</cx:pt>
          <cx:pt idx="2706">0.95264033696536599</cx:pt>
          <cx:pt idx="2707">1.5276391277879999</cx:pt>
          <cx:pt idx="2708">1.4293277374752</cx:pt>
          <cx:pt idx="2709">2.0321309613913798</cx:pt>
          <cx:pt idx="2710">2.0788706473527601</cx:pt>
          <cx:pt idx="2711">1.6647265956828901</cx:pt>
          <cx:pt idx="2712">1.48462301768298</cx:pt>
          <cx:pt idx="2713">1.4969216102035701</cx:pt>
          <cx:pt idx="2714">0.90988329622001995</cx:pt>
          <cx:pt idx="2715">1.89439731933901</cx:pt>
          <cx:pt idx="2716">2.0877188168209999</cx:pt>
          <cx:pt idx="2717">1.82592446305556</cx:pt>
          <cx:pt idx="2718">2.2407964875615001</cx:pt>
          <cx:pt idx="2719">2.3412309936519402</cx:pt>
          <cx:pt idx="2720">1.36005452677905</cx:pt>
          <cx:pt idx="2721">1.16181838600547</cx:pt>
          <cx:pt idx="2722">0.90628820459435999</cx:pt>
          <cx:pt idx="2723">0.636102488314371</cx:pt>
          <cx:pt idx="2724">0.53456525998047799</cx:pt>
          <cx:pt idx="2725">0.50371854865677801</cx:pt>
          <cx:pt idx="2726">0.550045249733634</cx:pt>
          <cx:pt idx="2727">0.91263447994288704</cx:pt>
          <cx:pt idx="2728">1.1707219999184</cx:pt>
          <cx:pt idx="2729">1.38393315513334</cx:pt>
          <cx:pt idx="2730">1.66507303859262</cx:pt>
          <cx:pt idx="2731">1.62452673048686</cx:pt>
          <cx:pt idx="2732">1.35479104153696</cx:pt>
          <cx:pt idx="2733">1.01389467506165</cx:pt>
          <cx:pt idx="2734">1.0287650705017699</cx:pt>
          <cx:pt idx="2735">0.99228519125557002</cx:pt>
          <cx:pt idx="2736">1.03005990292049</cx:pt>
          <cx:pt idx="2737">0.90707944672684104</cx:pt>
          <cx:pt idx="2738">0.87834826335492</cx:pt>
          <cx:pt idx="2739">0.780542622181432</cx:pt>
          <cx:pt idx="2740">1.7912825514944</cx:pt>
          <cx:pt idx="2741">1.9792888065195999</cx:pt>
          <cx:pt idx="2742">2.7860057615349101</cx:pt>
          <cx:pt idx="2743">2.6318630843777702</cx:pt>
          <cx:pt idx="2744">2.8958957340363898</cx:pt>
          <cx:pt idx="2745">1.99921319387025</cx:pt>
          <cx:pt idx="2746">4.5340758152456102</cx:pt>
          <cx:pt idx="2747">3.7443513349889899</cx:pt>
          <cx:pt idx="2748">3.7863327576389501</cx:pt>
          <cx:pt idx="2749">3.87504487410071</cx:pt>
          <cx:pt idx="2750">3.84573101011777</cx:pt>
          <cx:pt idx="2751">1.5759176957069201</cx:pt>
          <cx:pt idx="2752">1.99960533675492</cx:pt>
          <cx:pt idx="2753">2.0468963596559799</cx:pt>
          <cx:pt idx="2754">2.31213503501119</cx:pt>
          <cx:pt idx="2755">2.1969413593015599</cx:pt>
          <cx:pt idx="2756">1.66420849368739</cx:pt>
          <cx:pt idx="2757">1.35895305434462</cx:pt>
          <cx:pt idx="2758">1.27302311320867</cx:pt>
          <cx:pt idx="2759">0.61579011318325605</cx:pt>
          <cx:pt idx="2760">0.41760088694695802</cx:pt>
          <cx:pt idx="2761">0.49943758154287898</cx:pt>
          <cx:pt idx="2762">0.37595148615319202</cx:pt>
          <cx:pt idx="2763">0.440884311147966</cx:pt>
          <cx:pt idx="2764">0.54448100267055799</cx:pt>
          <cx:pt idx="2765">0.93057886314229099</cx:pt>
          <cx:pt idx="2766">0.83812340505860905</cx:pt>
          <cx:pt idx="2767">1.0766619623342499</cx:pt>
          <cx:pt idx="2768">1.1368419578089399</cx:pt>
          <cx:pt idx="2769">1.1042506411377999</cx:pt>
          <cx:pt idx="2770">0.66054151153903395</cx:pt>
          <cx:pt idx="2771">1.1868442693357899</cx:pt>
          <cx:pt idx="2772">0.94596348203951497</cx:pt>
          <cx:pt idx="2773">0.79549975223735803</cx:pt>
          <cx:pt idx="2774">0.61180275020396502</cx:pt>
          <cx:pt idx="2775">0.70018593281300501</cx:pt>
          <cx:pt idx="2776">0.28465957681506099</cx:pt>
          <cx:pt idx="2777">0.82969958729162396</cx:pt>
          <cx:pt idx="2778">1.00409635642311</cx:pt>
          <cx:pt idx="2779">1.23839178453432</cx:pt>
          <cx:pt idx="2780">1.53962426951168</cx:pt>
          <cx:pt idx="2781">1.4774128032999601</cx:pt>
          <cx:pt idx="2782">1.02521668407769</cx:pt>
          <cx:pt idx="2783">1.0349733577497899</cx:pt>
          <cx:pt idx="2784">1.14200421510976</cx:pt>
          <cx:pt idx="2785">0.92935607338207804</cx:pt>
          <cx:pt idx="2786">2.93196607852872</cx:pt>
          <cx:pt idx="2787">3.0204759548878699</cx:pt>
          <cx:pt idx="2788">3.34432150829752</cx:pt>
          <cx:pt idx="2789">3.7173510254168001</cx:pt>
          <cx:pt idx="2790">3.5168492252210202</cx:pt>
          <cx:pt idx="2791">1.4446902997219999</cx:pt>
          <cx:pt idx="2792">1.29881522462445</cx:pt>
          <cx:pt idx="2793">0.80606457783724195</cx:pt>
          <cx:pt idx="2794">0.32861285124711398</cx:pt>
          <cx:pt idx="2795">1.25155144398049</cx:pt>
          <cx:pt idx="2796">2.58249419620403</cx:pt>
          <cx:pt idx="2797">2.6054580077916998</cx:pt>
          <cx:pt idx="2798">2.7323097673238301</cx:pt>
          <cx:pt idx="2799">2.5509983824670801</cx:pt>
          <cx:pt idx="2800">1.7145142384751799</cx:pt>
          <cx:pt idx="2801">0.99133755508176502</cx:pt>
          <cx:pt idx="2802">1.01509441257519</cx:pt>
          <cx:pt idx="2803">1.01257524324465</cx:pt>
          <cx:pt idx="2804">1.0391939814055</cx:pt>
          <cx:pt idx="2805">1.0768806579372701</cx:pt>
          <cx:pt idx="2806">0.55557411819411895</cx:pt>
          <cx:pt idx="2807">1.2346835136580401</cx:pt>
          <cx:pt idx="2808">1.10731828064076</cx:pt>
          <cx:pt idx="2809">1.1622753605752301</cx:pt>
          <cx:pt idx="2810">1.2669740657764501</cx:pt>
          <cx:pt idx="2811">1.25977398724024</cx:pt>
          <cx:pt idx="2812">0.53113978373611104</cx:pt>
          <cx:pt idx="2813">0.60874843558594105</cx:pt>
          <cx:pt idx="2814">0.93659469918723004</cx:pt>
          <cx:pt idx="2815">1.0973522949643</cx:pt>
          <cx:pt idx="2816">1.5174708108798001</cx:pt>
          <cx:pt idx="2817">1.5341950638030899</cx:pt>
          <cx:pt idx="2818">1.46648260677233</cx:pt>
          <cx:pt idx="2819">1.1364052629280701</cx:pt>
          <cx:pt idx="2820">1.1254162316249401</cx:pt>
          <cx:pt idx="2821">2.0505617589945899</cx:pt>
          <cx:pt idx="2822">2.4883963196280998</cx:pt>
          <cx:pt idx="2823">2.4869190026771801</cx:pt>
          <cx:pt idx="2824">3.1065104645555301</cx:pt>
          <cx:pt idx="2825">2.7643614342143898</cx:pt>
          <cx:pt idx="2826">1.35215236324675</cx:pt>
          <cx:pt idx="2827">1.0437443599511</cx:pt>
          <cx:pt idx="2828">1.21201410433122</cx:pt>
          <cx:pt idx="2829">0.50981455511568696</cx:pt>
          <cx:pt idx="2830">0.83063489531813595</cx:pt>
          <cx:pt idx="2831">0.90026538842487003</cx:pt>
          <cx:pt idx="2832">0.719862129020168</cx:pt>
          <cx:pt idx="2833">0.56969270054160404</cx:pt>
          <cx:pt idx="2834">0.60518263495695401</cx:pt>
          <cx:pt idx="2835">0.72661343922657495</cx:pt>
          <cx:pt idx="2836">0.74118764890073296</cx:pt>
          <cx:pt idx="2837">1.94857601279173</cx:pt>
          <cx:pt idx="2838">2.0535670677005902</cx:pt>
          <cx:pt idx="2839">2.0201539498387802</cx:pt>
          <cx:pt idx="2840">1.81362231716992</cx:pt>
          <cx:pt idx="2841">1.9251339305359101</cx:pt>
          <cx:pt idx="2842">1.08759336140278</cx:pt>
          <cx:pt idx="2843">1.17034724701054</cx:pt>
          <cx:pt idx="2844">1.37603453346968</cx:pt>
          <cx:pt idx="2845">1.12579171557264</cx:pt>
          <cx:pt idx="2846">0.95769478313146295</cx:pt>
          <cx:pt idx="2847">0.98624076981977005</cx:pt>
          <cx:pt idx="2848">0.91955330619588505</cx:pt>
          <cx:pt idx="2849">0.89353297308216695</cx:pt>
          <cx:pt idx="2850">1.5769993159715601</cx:pt>
          <cx:pt idx="2851">1.92040142397202</cx:pt>
          <cx:pt idx="2852">1.6107053711174799</cx:pt>
          <cx:pt idx="2853">2.0586894231827699</cx:pt>
          <cx:pt idx="2854">1.8840154455598299</cx:pt>
          <cx:pt idx="2855">1.1771940508387799</cx:pt>
          <cx:pt idx="2856">1.0631361130864301</cx:pt>
          <cx:pt idx="2857">1.0076337980974399</cx:pt>
          <cx:pt idx="2858">1.04037331161115</cx:pt>
          <cx:pt idx="2859">1.0309867417961101</cx:pt>
          <cx:pt idx="2860">2.0876736619121701</cx:pt>
          <cx:pt idx="2861">1.93211831368584</cx:pt>
          <cx:pt idx="2862">2.0908661997256202</cx:pt>
          <cx:pt idx="2863">1.48804737665833</cx:pt>
          <cx:pt idx="2864">1.6766998993868001</cx:pt>
          <cx:pt idx="2865">1.2847266337726899</cx:pt>
          <cx:pt idx="2866">1.2152310438320899</cx:pt>
          <cx:pt idx="2867">1.0220192206041701</cx:pt>
          <cx:pt idx="2868">0.985217787244409</cx:pt>
          <cx:pt idx="2869">0.88080724656620701</cx:pt>
          <cx:pt idx="2870">0.19953254893719599</cx:pt>
          <cx:pt idx="2871">0.22515610206380701</cx:pt>
          <cx:pt idx="2872">0.32233686054578198</cx:pt>
          <cx:pt idx="2873">0.39580325120426202</cx:pt>
          <cx:pt idx="2874">0.34530723206944702</cx:pt>
          <cx:pt idx="2875">0.51284628313629799</cx:pt>
          <cx:pt idx="2876">0.51416686623331398</cx:pt>
          <cx:pt idx="2877">1.1098765476762</cx:pt>
          <cx:pt idx="2878">1.4222624816357501</cx:pt>
          <cx:pt idx="2879">1.5638290236610899</cx:pt>
          <cx:pt idx="2880">1.4481030267706001</cx:pt>
          <cx:pt idx="2881">1.3903784740138001</cx:pt>
          <cx:pt idx="2882">0.772326484891948</cx:pt>
          <cx:pt idx="2883">0.55834756387811602</cx:pt>
          <cx:pt idx="2884">0.35864816289511497</cx:pt>
          <cx:pt idx="2885">0.53123173787180999</cx:pt>
          <cx:pt idx="2886">0.55750016906816102</cx:pt>
          <cx:pt idx="2887">1.13685504732925</cx:pt>
          <cx:pt idx="2888">1.14728424350847</cx:pt>
          <cx:pt idx="2889">1.2270787896406099</cx:pt>
          <cx:pt idx="2890">1.58989502796852</cx:pt>
          <cx:pt idx="2891">2.5653941142840999</cx:pt>
          <cx:pt idx="2892">1.9747759975683099</cx:pt>
          <cx:pt idx="2893">1.9935970646710801</cx:pt>
          <cx:pt idx="2894">1.9156382030562999</cx:pt>
          <cx:pt idx="2895">2.1612172726605099</cx:pt>
          <cx:pt idx="2896">1.4374256410122499</cx:pt>
          <cx:pt idx="2897">1.82622867283761</cx:pt>
          <cx:pt idx="2898">1.6904337323405301</cx:pt>
          <cx:pt idx="2899">1.8405552525431601</cx:pt>
          <cx:pt idx="2900">1.10985526696986</cx:pt>
          <cx:pt idx="2901">1.1519142413219501</cx:pt>
          <cx:pt idx="2902">1.91445501340282</cx:pt>
          <cx:pt idx="2903">2.2173996381936298</cx:pt>
          <cx:pt idx="2904">2.0504001292088301</cx:pt>
          <cx:pt idx="2905">3.45556827869913</cx:pt>
          <cx:pt idx="2906">3.8881018195788899</cx:pt>
          <cx:pt idx="2907">3.03428467225452</cx:pt>
          <cx:pt idx="2908">2.7140387627572999</cx:pt>
          <cx:pt idx="2909">2.9353415910012299</cx:pt>
          <cx:pt idx="2910">1.50471751309297</cx:pt>
          <cx:pt idx="2911">0.773470032241377</cx:pt>
          <cx:pt idx="2912">0.43436409968947498</cx:pt>
          <cx:pt idx="2913">0.51356343561084905</cx:pt>
          <cx:pt idx="2914">0.98133529931436203</cx:pt>
          <cx:pt idx="2915">1.28719492650772</cx:pt>
          <cx:pt idx="2916">1.8071718947739399</cx:pt>
          <cx:pt idx="2917">2.9198953781269199</cx:pt>
          <cx:pt idx="2918">4.9332267412803299</cx:pt>
          <cx:pt idx="2919">4.28966415916699</cx:pt>
          <cx:pt idx="2920">4.0024091414649297</cx:pt>
          <cx:pt idx="2921">3.4651930961174502</cx:pt>
          <cx:pt idx="2922">2.79367920643495</cx:pt>
          <cx:pt idx="2923">0.82997593244253098</cx:pt>
          <cx:pt idx="2924">0.82747625572141303</cx:pt>
          <cx:pt idx="2925">0.78805602759691995</cx:pt>
          <cx:pt idx="2926">0.79154257680664597</cx:pt>
          <cx:pt idx="2927">0.77160256354978995</cx:pt>
          <cx:pt idx="2928">0.61679140942391097</cx:pt>
          <cx:pt idx="2929">1.04124839862421</cx:pt>
          <cx:pt idx="2930">1.14188085276879</cx:pt>
          <cx:pt idx="2931">1.56617032193954</cx:pt>
          <cx:pt idx="2932">1.2823828003673201</cx:pt>
          <cx:pt idx="2933">1.3179434630547699</cx:pt>
          <cx:pt idx="2934">0.90134631411457</cx:pt>
          <cx:pt idx="2935">0.77294846821990304</cx:pt>
          <cx:pt idx="2936">0.41814723533461801</cx:pt>
          <cx:pt idx="2937">0.59029282651660597</cx:pt>
          <cx:pt idx="2938">0.87694384016342397</cx:pt>
          <cx:pt idx="2939">0.92480233455361405</cx:pt>
          <cx:pt idx="2940">1.9247827331926199</cx:pt>
          <cx:pt idx="2941">1.8360472395045999</cx:pt>
          <cx:pt idx="2942">1.8484484632495599</cx:pt>
          <cx:pt idx="2943">2.3535056368306799</cx:pt>
          <cx:pt idx="2944">2.4836059500120502</cx:pt>
          <cx:pt idx="2945">1.49097824267086</cx:pt>
          <cx:pt idx="2946">1.78572561942662</cx:pt>
          <cx:pt idx="2947">2.5318279573891802</cx:pt>
          <cx:pt idx="2948">1.6852484108141601</cx:pt>
          <cx:pt idx="2949">2.66115718813949</cx:pt>
          <cx:pt idx="2950">2.99383499697498</cx:pt>
          <cx:pt idx="2951">2.8866426846703201</cx:pt>
          <cx:pt idx="2952">2.09265993558556</cx:pt>
          <cx:pt idx="2953">2.1230964697458901</cx:pt>
          <cx:pt idx="2954">1.06979381307468</cx:pt>
          <cx:pt idx="2955">0.87617972288629997</cx:pt>
          <cx:pt idx="2956">0.74843390638590801</cx:pt>
          <cx:pt idx="2957">0.47841823392056099</cx:pt>
          <cx:pt idx="2958">0.60960890404052204</cx:pt>
          <cx:pt idx="2959">0.61195340295930201</cx:pt>
          <cx:pt idx="2960">1.8474298935496101</cx:pt>
          <cx:pt idx="2961">2.0180996952093402</cx:pt>
          <cx:pt idx="2962">2.23300031867978</cx:pt>
          <cx:pt idx="2963">2.8831540746289699</cx:pt>
          <cx:pt idx="2964">2.72049665503644</cx:pt>
          <cx:pt idx="2965">1.4212640227064399</cx:pt>
          <cx:pt idx="2966">1.4633262332616801</cx:pt>
          <cx:pt idx="2967">1.30260240031148</cx:pt>
          <cx:pt idx="2968">1.5191670582622001</cx:pt>
          <cx:pt idx="2969">1.7265898376799</cx:pt>
          <cx:pt idx="2970">1.6957215244260899</cx:pt>
          <cx:pt idx="2971">1.42446767525346</cx:pt>
          <cx:pt idx="2972">2.1224113140807499</cx:pt>
          <cx:pt idx="2973">1.18571950385515</cx:pt>
          <cx:pt idx="2974">1.00632352247252</cx:pt>
          <cx:pt idx="2975">1.2040896037175699</cx:pt>
          <cx:pt idx="2976">2.6590293609350901</cx:pt>
          <cx:pt idx="2977">1.90156727056187</cx:pt>
          <cx:pt idx="2978">2.14926736770974</cx:pt>
          <cx:pt idx="2979">2.5606076788969498</cx:pt>
          <cx:pt idx="2980">2.6698036834805801</cx:pt>
          <cx:pt idx="2981">1.4315023260425199</cx:pt>
          <cx:pt idx="2982">1.42491150970312</cx:pt>
          <cx:pt idx="2983">1.82634400136484</cx:pt>
          <cx:pt idx="2984">1.9882987420617899</cx:pt>
          <cx:pt idx="2985">1.73731712076968</cx:pt>
          <cx:pt idx="2986">1.65024460234382</cx:pt>
          <cx:pt idx="2987">2.19319879567897</cx:pt>
          <cx:pt idx="2988">1.6223883263273899</cx:pt>
          <cx:pt idx="2989">1.2596547405041401</cx:pt>
          <cx:pt idx="2990">1.9090784821956801</cx:pt>
          <cx:pt idx="2991">1.93329380756761</cx:pt>
          <cx:pt idx="2992">1.85860305239317</cx:pt>
          <cx:pt idx="2993">1.9151926114342901</cx:pt>
          <cx:pt idx="2994">2.2697741660636099</cx:pt>
          <cx:pt idx="2995">1.90150724198617</cx:pt>
          <cx:pt idx="2996">1.79695197413132</cx:pt>
          <cx:pt idx="2997">1.39788067953868</cx:pt>
          <cx:pt idx="2998">1.2685017620058101</cx:pt>
          <cx:pt idx="2999">0.98421821620017802</cx:pt>
          <cx:pt idx="3000">0.60497166259059099</cx:pt>
          <cx:pt idx="3001">0.80997562161271697</cx:pt>
          <cx:pt idx="3002">1.34100672474183</cx:pt>
          <cx:pt idx="3003">1.43515730643529</cx:pt>
          <cx:pt idx="3004">1.1816741111279601</cx:pt>
          <cx:pt idx="3005">1.66337641858884</cx:pt>
          <cx:pt idx="3006">3.4576003573091101</cx:pt>
          <cx:pt idx="3007">3.00978557047641</cx:pt>
          <cx:pt idx="3008">2.8875544628509999</cx:pt>
          <cx:pt idx="3009">3.1831507883977599</cx:pt>
          <cx:pt idx="3010">2.9072223327198898</cx:pt>
          <cx:pt idx="3011">0.99258926247776902</cx:pt>
          <cx:pt idx="3012">0.97886250858078705</cx:pt>
          <cx:pt idx="3013">1.0527109113787001</cx:pt>
          <cx:pt idx="3014">0.70848070202770397</cx:pt>
          <cx:pt idx="3015">1.3093286325168101</cx:pt>
          <cx:pt idx="3016">1.2057355133829499</cx:pt>
          <cx:pt idx="3017">1.1532069444247599</cx:pt>
          <cx:pt idx="3018">1.08973929828369</cx:pt>
          <cx:pt idx="3019">1.36497354387901</cx:pt>
          <cx:pt idx="3020">0.62215290149945501</cx:pt>
          <cx:pt idx="3021">0.76971493481166897</cx:pt>
          <cx:pt idx="3022">1.2950821043254801</cx:pt>
          <cx:pt idx="3023">1.66390662618137</cx:pt>
          <cx:pt idx="3024">1.52404250556383</cx:pt>
          <cx:pt idx="3025">1.5390340860180201</cx:pt>
          <cx:pt idx="3026">1.4022009858148801</cx:pt>
          <cx:pt idx="3027">2.1418551142168401</cx:pt>
          <cx:pt idx="3028">2.2159377944717802</cx:pt>
          <cx:pt idx="3029">2.4086030839131398</cx:pt>
          <cx:pt idx="3030">3.0371348833845002</cx:pt>
          <cx:pt idx="3031">3.2968699968692898</cx:pt>
          <cx:pt idx="3032">2.1402538036341601</cx:pt>
          <cx:pt idx="3033">2.6652101147018299</cx:pt>
          <cx:pt idx="3034">2.8078626558875399</cx:pt>
          <cx:pt idx="3035">2.4322663423801898</cx:pt>
          <cx:pt idx="3036">3.23782163769472</cx:pt>
          <cx:pt idx="3037">3.3878875054419</cx:pt>
          <cx:pt idx="3038">2.4720134755427101</cx:pt>
          <cx:pt idx="3039">2.2271879013138798</cx:pt>
          <cx:pt idx="3040">1.8817530824109501</cx:pt>
          <cx:pt idx="3041">1.1894578463701899</cx:pt>
          <cx:pt idx="3042">1.24604832328209</cx:pt>
          <cx:pt idx="3043">1.7274863119411701</cx:pt>
          <cx:pt idx="3044">1.7641659236701901</cx:pt>
          <cx:pt idx="3045">1.7547054620045801</cx:pt>
          <cx:pt idx="3046">1.44314975499318</cx:pt>
          <cx:pt idx="3047">1.7480384887412099</cx:pt>
          <cx:pt idx="3048">1.27222845027482</cx:pt>
          <cx:pt idx="3049">1.27194115324916</cx:pt>
          <cx:pt idx="3050">1.2744595093833699</cx:pt>
          <cx:pt idx="3051">1.55323820038479</cx:pt>
          <cx:pt idx="3052">0.83346065873862196</cx:pt>
          <cx:pt idx="3053">0.69011198175152699</cx:pt>
          <cx:pt idx="3054">0.760295516009727</cx:pt>
          <cx:pt idx="3055">0.76991080312873195</cx:pt>
          <cx:pt idx="3056">0.40676236741296501</cx:pt>
          <cx:pt idx="3057">0.47906948594622201</cx:pt>
          <cx:pt idx="3058">0.85924399408472996</cx:pt>
          <cx:pt idx="3059">2.7646440476355001</cx:pt>
          <cx:pt idx="3060">2.9367069072501399</cx:pt>
          <cx:pt idx="3061">2.9380950012237799</cx:pt>
          <cx:pt idx="3062">3.3764425599501302</cx:pt>
          <cx:pt idx="3063">3.0921123080524699</cx:pt>
          <cx:pt idx="3064">2.1748087168997201</cx:pt>
          <cx:pt idx="3065">2.3129074853001601</cx:pt>
          <cx:pt idx="3066">2.5251487876113998</cx:pt>
          <cx:pt idx="3067">2.1024141032080599</cx:pt>
          <cx:pt idx="3068">2.0689680225905298</cx:pt>
          <cx:pt idx="3069">1.22793821966884</cx:pt>
          <cx:pt idx="3070">1.1038657595466901</cx:pt>
          <cx:pt idx="3071">2.6882844142631299</cx:pt>
          <cx:pt idx="3072">2.83275166860536</cx:pt>
          <cx:pt idx="3073">2.8252943100354702</cx:pt>
          <cx:pt idx="3074">2.5032873916487599</cx:pt>
          <cx:pt idx="3075">2.3004806399650701</cx:pt>
          <cx:pt idx="3076">0.67382323350990203</cx:pt>
          <cx:pt idx="3077">0.57229509182209704</cx:pt>
          <cx:pt idx="3078">0.59745763328883605</cx:pt>
          <cx:pt idx="3079">0.71388977687366095</cx:pt>
          <cx:pt idx="3080">1.7915146480639099</cx:pt>
          <cx:pt idx="3081">2.9335208273964901</cx:pt>
          <cx:pt idx="3082">2.97420332791103</cx:pt>
          <cx:pt idx="3083">3.0187250369302201</cx:pt>
          <cx:pt idx="3084">3.2162246673696502</cx:pt>
          <cx:pt idx="3085">3.9585609166575102</cx:pt>
          <cx:pt idx="3086">2.6890582775801901</cx:pt>
          <cx:pt idx="3087">2.6486860310210001</cx:pt>
          <cx:pt idx="3088">3.2549489205406901</cx:pt>
          <cx:pt idx="3089">2.92514185387809</cx:pt>
          <cx:pt idx="3090">2.61738455487157</cx:pt>
          <cx:pt idx="3091">2.6042388289372602</cx:pt>
          <cx:pt idx="3092">2.4740548570569199</cx:pt>
          <cx:pt idx="3093">2.0933821308738301</cx:pt>
          <cx:pt idx="3094">2.4247336874405501</cx:pt>
          <cx:pt idx="3095">3.7174736726262001</cx:pt>
          <cx:pt idx="3096">4.0570636424481803</cx:pt>
          <cx:pt idx="3097">4.4948226514265901</cx:pt>
          <cx:pt idx="3098">4.4746018171183701</cx:pt>
          <cx:pt idx="3099">4.1208490909749802</cx:pt>
          <cx:pt idx="3100">1.88139113405034</cx:pt>
          <cx:pt idx="3101">1.5957680230244899</cx:pt>
          <cx:pt idx="3102">1.3329226158570999</cx:pt>
          <cx:pt idx="3103">1.0262523401783401</cx:pt>
          <cx:pt idx="3104">1.3383887956965399</cx:pt>
          <cx:pt idx="3105">0.93120784601701101</cx:pt>
          <cx:pt idx="3106">1.01282976463916</cx:pt>
          <cx:pt idx="3107">1.0355036055114299</cx:pt>
          <cx:pt idx="3108">1.2759216751144</cx:pt>
          <cx:pt idx="3109">0.89195453663899904</cx:pt>
          <cx:pt idx="3110">1.3173069722112301</cx:pt>
          <cx:pt idx="3111">1.63887747305665</cx:pt>
          <cx:pt idx="3112">1.6329161538096999</cx:pt>
          <cx:pt idx="3113">1.37465543489774</cx:pt>
          <cx:pt idx="3114">1.48980202228322</cx:pt>
          <cx:pt idx="3115">0.92442135518610802</cx:pt>
          <cx:pt idx="3116">1.7306165286330799</cx:pt>
          <cx:pt idx="3117">1.69169466896177</cx:pt>
          <cx:pt idx="3118">1.85102747899338</cx:pt>
          <cx:pt idx="3119">2.0834281224727702</cx:pt>
          <cx:pt idx="3120">2.3005084170257502</cx:pt>
          <cx:pt idx="3121">1.4248690525116401</cx:pt>
          <cx:pt idx="3122">1.37484016131868</cx:pt>
          <cx:pt idx="3123">1.40669878243236</cx:pt>
          <cx:pt idx="3124">1.5810251028411499</cx:pt>
          <cx:pt idx="3125">1.50397260452517</cx:pt>
          <cx:pt idx="3126">1.2977501475359601</cx:pt>
          <cx:pt idx="3127">1.86036114944093</cx:pt>
          <cx:pt idx="3128">1.7707950333069999</cx:pt>
          <cx:pt idx="3129">1.9533014210550299</cx:pt>
          <cx:pt idx="3130">2.4787221488458799</cx:pt>
          <cx:pt idx="3131">2.5494608123195599</cx:pt>
          <cx:pt idx="3132">2.0129873968159</cx:pt>
          <cx:pt idx="3133">2.0859358046682499</cx:pt>
          <cx:pt idx="3134">1.88992177215573</cx:pt>
          <cx:pt idx="3135">1.44052355579424</cx:pt>
          <cx:pt idx="3136">1.27925330256875</cx:pt>
          <cx:pt idx="3137">1.9755763849538399</cx:pt>
          <cx:pt idx="3138">1.8245115724821701</cx:pt>
          <cx:pt idx="3139">1.27068200520123</cx:pt>
          <cx:pt idx="3140">1.06249771153283</cx:pt>
          <cx:pt idx="3141">1.15651137576594</cx:pt>
          <cx:pt idx="3142">1.0026029252320401</cx:pt>
          <cx:pt idx="3143">2.64973020227225</cx:pt>
          <cx:pt idx="3144">2.8962215464362999</cx:pt>
          <cx:pt idx="3145">2.9868712918729399</cx:pt>
          <cx:pt idx="3146">2.93662128680347</cx:pt>
          <cx:pt idx="3147">2.5145358267211799</cx:pt>
          <cx:pt idx="3148">0.84745817339177099</cx:pt>
          <cx:pt idx="3149">0.92481858498727298</cx:pt>
          <cx:pt idx="3150">0.80271926485325396</cx:pt>
          <cx:pt idx="3151">2.0595415632891099</cx:pt>
          <cx:pt idx="3152">2.0327444674544202</cx:pt>
          <cx:pt idx="3153">2.0244843657938199</cx:pt>
          <cx:pt idx="3154">1.6949558996735099</cx:pt>
          <cx:pt idx="3155">1.9263806818628699</cx:pt>
          <cx:pt idx="3156">0.60668933031938199</cx:pt>
          <cx:pt idx="3157">0.53755057819989605</cx:pt>
          <cx:pt idx="3158">2.0358085641416301</cx:pt>
          <cx:pt idx="3159">2.1939533086904901</cx:pt>
          <cx:pt idx="3160">1.97708367628433</cx:pt>
          <cx:pt idx="3161">3.6005715418322399</cx:pt>
          <cx:pt idx="3162">3.5583477022031902</cx:pt>
          <cx:pt idx="3163">2.1121409280114398</cx:pt>
          <cx:pt idx="3164">2.07446572723669</cx:pt>
          <cx:pt idx="3165">2.7568401826284301</cx:pt>
          <cx:pt idx="3166">1.42405506012405</cx:pt>
          <cx:pt idx="3167">2.04825439396974</cx:pt>
          <cx:pt idx="3168">2.0875105613924099</cx:pt>
          <cx:pt idx="3169">1.98486939954002</cx:pt>
          <cx:pt idx="3170">1.3455602065768699</cx:pt>
          <cx:pt idx="3171">0.99150823001749799</cx:pt>
          <cx:pt idx="3172">0.331373595658224</cx:pt>
          <cx:pt idx="3173">0.37159830726036402</cx:pt>
          <cx:pt idx="3174">0.61122217242606003</cx:pt>
          <cx:pt idx="3175">0.57048130332983804</cx:pt>
          <cx:pt idx="3176">0.56961479062020504</cx:pt>
          <cx:pt idx="3177">0.491225124602853</cx:pt>
          <cx:pt idx="3178">0.390316452325011</cx:pt>
          <cx:pt idx="3179">0.14940574547340599</cx:pt>
          <cx:pt idx="3180">0.42399782003821901</cx:pt>
          <cx:pt idx="3181">0.57047015824807901</cx:pt>
          <cx:pt idx="3182">0.85371908811102104</cx:pt>
          <cx:pt idx="3183">1.00758757863802</cx:pt>
          <cx:pt idx="3184">1.59578154700782</cx:pt>
          <cx:pt idx="3185">1.4901631396777399</cx:pt>
          <cx:pt idx="3186">1.4314787574988099</cx:pt>
          <cx:pt idx="3187">1.1742340171100401</cx:pt>
          <cx:pt idx="3188">1.32599103322912</cx:pt>
          <cx:pt idx="3189">1.05105815750223</cx:pt>
          <cx:pt idx="3190">0.98901668733826598</cx:pt>
          <cx:pt idx="3191">0.85155498362599003</cx:pt>
          <cx:pt idx="3192">0.88633893989065304</cx:pt>
          <cx:pt idx="3193">0.99898436591236095</cx:pt>
          <cx:pt idx="3194">1.0297818445115501</cx:pt>
          <cx:pt idx="3195">0.94388744746425401</cx:pt>
          <cx:pt idx="3196">1.03309728786272</cx:pt>
          <cx:pt idx="3197">1.36192675075765</cx:pt>
          <cx:pt idx="3198">0.93710638886770303</cx:pt>
          <cx:pt idx="3199">1.6089821816998899</cx:pt>
          <cx:pt idx="3200">1.5931648787292101</cx:pt>
          <cx:pt idx="3201">3.5671357667069699</cx:pt>
          <cx:pt idx="3202">3.5650744740478699</cx:pt>
          <cx:pt idx="3203">4.1738025111557597</cx:pt>
          <cx:pt idx="3204">3.19926635566982</cx:pt>
          <cx:pt idx="3205">4.0771897227364997</cx:pt>
          <cx:pt idx="3206">2.0200823917268398</cx:pt>
          <cx:pt idx="3207">1.7507787015612399</cx:pt>
          <cx:pt idx="3208">2.6382595595986502</cx:pt>
          <cx:pt idx="3209">2.7059638746086701</cx:pt>
          <cx:pt idx="3210">1.95293412202568</cx:pt>
          <cx:pt idx="3211">2.2948709373970302</cx:pt>
          <cx:pt idx="3212">2.4533988066637198</cx:pt>
          <cx:pt idx="3213">1.2519374418228899</cx:pt>
          <cx:pt idx="3214">1.2785653829571999</cx:pt>
          <cx:pt idx="3215">1.3613408391931801</cx:pt>
          <cx:pt idx="3216">1.095960394332</cx:pt>
          <cx:pt idx="3217">0.88874123143653105</cx:pt>
          <cx:pt idx="3218">0.81363478677554302</cx:pt>
          <cx:pt idx="3219">0.67153173583572601</cx:pt>
          <cx:pt idx="3220">0.59539687991064705</cx:pt>
          <cx:pt idx="3221">0.56594592416503797</cx:pt>
          <cx:pt idx="3222">0.55745947158610898</cx:pt>
          <cx:pt idx="3223">1.1227566581277599</cx:pt>
          <cx:pt idx="3224">1.10689147150222</cx:pt>
          <cx:pt idx="3225">1.56141821791534</cx:pt>
          <cx:pt idx="3226">1.5394485445926001</cx:pt>
          <cx:pt idx="3227">1.6288674239355101</cx:pt>
          <cx:pt idx="3228">1.4131581466488501</cx:pt>
          <cx:pt idx="3229">1.64441779128948</cx:pt>
          <cx:pt idx="3230">1.1161145925873699</cx:pt>
          <cx:pt idx="3231">1.4587460524224101</cx:pt>
          <cx:pt idx="3232">1.36340353257838</cx:pt>
          <cx:pt idx="3233">1.1059931274788</cx:pt>
          <cx:pt idx="3234">0.89038997441763101</cx:pt>
          <cx:pt idx="3235">1.19323374979237</cx:pt>
          <cx:pt idx="3236">0.85995756839945303</cx:pt>
          <cx:pt idx="3237">1.1321313844855301</cx:pt>
          <cx:pt idx="3238">1.6951770625929601</cx:pt>
          <cx:pt idx="3239">2.44501085833814</cx:pt>
          <cx:pt idx="3240">2.5800914175698502</cx:pt>
          <cx:pt idx="3241">2.6282758096423202</cx:pt>
          <cx:pt idx="3242">2.4401941091758701</cx:pt>
          <cx:pt idx="3243">1.62994022104359</cx:pt>
          <cx:pt idx="3244">0.88144955161855498</cx:pt>
          <cx:pt idx="3245">0.71180467178540596</cx:pt>
          <cx:pt idx="3246">0.86453146599453001</cx:pt>
          <cx:pt idx="3247">1.3577761968614599</cx:pt>
          <cx:pt idx="3248">1.53627371392032</cx:pt>
          <cx:pt idx="3249">1.75036791539415</cx:pt>
          <cx:pt idx="3250">1.6453994939586201</cx:pt>
          <cx:pt idx="3251">1.40136332217746</cx:pt>
          <cx:pt idx="3252">0.79555545263535699</cx:pt>
          <cx:pt idx="3253">0.56536176913068603</cx:pt>
          <cx:pt idx="3254">0.603078709115766</cx:pt>
          <cx:pt idx="3255">0.542666003842735</cx:pt>
          <cx:pt idx="3256">0.56653201712243695</cx:pt>
          <cx:pt idx="3257">0.53920449319838903</cx:pt>
          <cx:pt idx="3258">0.572789484533197</cx:pt>
          <cx:pt idx="3259">1.1293748965642101</cx:pt>
          <cx:pt idx="3260">0.97121048862308601</cx:pt>
          <cx:pt idx="3261">1.01157697409534</cx:pt>
          <cx:pt idx="3262">1.4285459845027999</cx:pt>
          <cx:pt idx="3263">1.403855091686</cx:pt>
          <cx:pt idx="3264">0.78159449203392595</cx:pt>
          <cx:pt idx="3265">1.62297131263948</cx:pt>
          <cx:pt idx="3266">1.69672612383548</cx:pt>
          <cx:pt idx="3267">1.4381957172998201</cx:pt>
          <cx:pt idx="3268">1.4851468911111201</cx:pt>
          <cx:pt idx="3269">1.33556058706366</cx:pt>
          <cx:pt idx="3270">0.50736449868573497</cx:pt>
          <cx:pt idx="3271">0.50167375518009105</cx:pt>
          <cx:pt idx="3272">0.65140931784640999</cx:pt>
          <cx:pt idx="3273">0.75187231953837896</cx:pt>
          <cx:pt idx="3274">0.81779531736056199</cx:pt>
          <cx:pt idx="3275">1.0034185560689199</cx:pt>
          <cx:pt idx="3276">0.88304202660620701</cx:pt>
          <cx:pt idx="3277">0.76134624655668903</cx:pt>
          <cx:pt idx="3278">0.74546152431129797</cx:pt>
          <cx:pt idx="3279">0.69284723276414695</cx:pt>
          <cx:pt idx="3280">0.49623129867806298</cx:pt>
          <cx:pt idx="3281">0.88454580582290299</cx:pt>
          <cx:pt idx="3282">0.90035924353649699</cx:pt>
          <cx:pt idx="3283">0.81603243565587802</cx:pt>
          <cx:pt idx="3284">0.84684553412849894</cx:pt>
          <cx:pt idx="3285">0.84385476231238699</cx:pt>
          <cx:pt idx="3286">0.70012029556324695</cx:pt>
          <cx:pt idx="3287">0.62940147815919001</cx:pt>
          <cx:pt idx="3288">0.603443728076139</cx:pt>
          <cx:pt idx="3289">0.58261567336002695</cx:pt>
          <cx:pt idx="3290">0.66941293311085404</cx:pt>
          <cx:pt idx="3291">0.55465644137675196</cx:pt>
          <cx:pt idx="3292">0.79574333627643601</cx:pt>
          <cx:pt idx="3293">0.84487483439022804</cx:pt>
          <cx:pt idx="3294">0.83441929504055401</cx:pt>
          <cx:pt idx="3295">0.79307179174748099</cx:pt>
          <cx:pt idx="3296">0.85166449739313199</cx:pt>
          <cx:pt idx="3297">0.57939717436079996</cx:pt>
          <cx:pt idx="3298">0.54374859466540804</cx:pt>
          <cx:pt idx="3299">0.51912951731873302</cx:pt>
          <cx:pt idx="3300">0.45400663243800699</cx:pt>
          <cx:pt idx="3301">0.398891168061204</cx:pt>
          <cx:pt idx="3302">0.56632250616378699</cx:pt>
          <cx:pt idx="3303">0.73652222750902496</cx:pt>
          <cx:pt idx="3304">1.8588828050829</cx:pt>
          <cx:pt idx="3305">2.2968741658026</cx:pt>
          <cx:pt idx="3306">2.2121894373544202</cx:pt>
          <cx:pt idx="3307">2.2522402004812201</cx:pt>
          <cx:pt idx="3308">2.1740736451830398</cx:pt>
          <cx:pt idx="3309">1.86725669494507</cx:pt>
          <cx:pt idx="3310">1.51041577481199</cx:pt>
          <cx:pt idx="3311">1.5156713007025699</cx:pt>
          <cx:pt idx="3312">1.3180086684149399</cx:pt>
          <cx:pt idx="3313">1.7948537091124399</cx:pt>
          <cx:pt idx="3314">0.99196391430308295</cx:pt>
          <cx:pt idx="3315">1.1663587288950401</cx:pt>
          <cx:pt idx="3316">1.1399188509165701</cx:pt>
          <cx:pt idx="3317">1.33678929011363</cx:pt>
          <cx:pt idx="3318">0.93593283085786305</cx:pt>
          <cx:pt idx="3319">1.47544733722099</cx:pt>
          <cx:pt idx="3320">1.4118549383568799</cx:pt>
          <cx:pt idx="3321">1.85032322347061</cx:pt>
          <cx:pt idx="3322">3.0370450190304701</cx:pt>
          <cx:pt idx="3323">3.05178878773728</cx:pt>
          <cx:pt idx="3324">3.0369531229862701</cx:pt>
          <cx:pt idx="3325">2.8785657626321899</cx:pt>
          <cx:pt idx="3326">2.42390010997407</cx:pt>
          <cx:pt idx="3327">1.6300301255155101</cx:pt>
          <cx:pt idx="3328">1.9457730938190201</cx:pt>
          <cx:pt idx="3329">1.3876458568977099</cx:pt>
          <cx:pt idx="3330">1.4324752393076501</cx:pt>
          <cx:pt idx="3331">1.9083181104454601</cx:pt>
          <cx:pt idx="3332">1.2166559424621299</cx:pt>
          <cx:pt idx="3333">2.0727266869335699</cx:pt>
          <cx:pt idx="3334">2.56277638824682</cx:pt>
          <cx:pt idx="3335">2.7922456908295898</cx:pt>
          <cx:pt idx="3336">3.1513470155472798</cx:pt>
          <cx:pt idx="3337">3.4838128705581402</cx:pt>
          <cx:pt idx="3338">2.1910529900824698</cx:pt>
          <cx:pt idx="3339">1.6789454489438</cx:pt>
          <cx:pt idx="3340">1.9619811452918701</cx:pt>
          <cx:pt idx="3341">1.25259268519973</cx:pt>
          <cx:pt idx="3342">1.2237264225481901</cx:pt>
          <cx:pt idx="3343">1.1207375722514299</cx:pt>
          <cx:pt idx="3344">1.1254910791864501</cx:pt>
          <cx:pt idx="3345">1.1099736257414901</cx:pt>
          <cx:pt idx="3346">1.5891530340370601</cx:pt>
          <cx:pt idx="3347">1.2758824159198501</cx:pt>
          <cx:pt idx="3348">1.7868013457788401</cx:pt>
          <cx:pt idx="3349">1.78501257884187</cx:pt>
          <cx:pt idx="3350">1.57998827404252</cx:pt>
          <cx:pt idx="3351">2.03025072824106</cx:pt>
          <cx:pt idx="3352">2.0477005652417199</cx:pt>
          <cx:pt idx="3353">1.83407328909755</cx:pt>
          <cx:pt idx="3354">1.8468633581787199</cx:pt>
          <cx:pt idx="3355">1.46613838429356</cx:pt>
          <cx:pt idx="3356">0.73862381584269698</cx:pt>
          <cx:pt idx="3357">0.89707330517212103</cx:pt>
          <cx:pt idx="3358">0.77549432534905605</cx:pt>
          <cx:pt idx="3359">0.83942547452170402</cx:pt>
          <cx:pt idx="3360">0.86477946996688804</cx:pt>
          <cx:pt idx="3361">0.52851427416019703</cx:pt>
          <cx:pt idx="3362">0.44062759514484101</cx:pt>
          <cx:pt idx="3363">0.39926079468465298</cx:pt>
          <cx:pt idx="3364">0.81707663391626195</cx:pt>
          <cx:pt idx="3365">0.89798064796021204</cx:pt>
          <cx:pt idx="3366">1.4073291961344301</cx:pt>
          <cx:pt idx="3367">1.5010661933343401</cx:pt>
          <cx:pt idx="3368">1.3379999878241999</cx:pt>
          <cx:pt idx="3369">2.2320430190668499</cx:pt>
          <cx:pt idx="3370">2.23976670717808</cx:pt>
          <cx:pt idx="3371">1.8383059134750801</cx:pt>
          <cx:pt idx="3372">2.4979291536754702</cx:pt>
          <cx:pt idx="3373">2.5573965649370201</cx:pt>
          <cx:pt idx="3374">1.2593067922654</cx:pt>
          <cx:pt idx="3375">2.08721390281623</cx:pt>
          <cx:pt idx="3376">3.1996930377382</cx:pt>
          <cx:pt idx="3377">2.52864432133281</cx:pt>
          <cx:pt idx="3378">2.5278172853904701</cx:pt>
          <cx:pt idx="3379">2.49602716982921</cx:pt>
          <cx:pt idx="3380">3.0546223372874199</cx:pt>
          <cx:pt idx="3381">2.1260375045792301</cx:pt>
          <cx:pt idx="3382">1.9773984132514399</cx:pt>
          <cx:pt idx="3383">1.91176221558397</cx:pt>
          <cx:pt idx="3384">1.8813799763210901</cx:pt>
          <cx:pt idx="3385">0.397998278825414</cx:pt>
          <cx:pt idx="3386">0.76019012409689202</cx:pt>
          <cx:pt idx="3387">0.78960651436781804</cx:pt>
          <cx:pt idx="3388">2.4991554753971301</cx:pt>
          <cx:pt idx="3389">2.5620176380325601</cx:pt>
          <cx:pt idx="3390">4.7492946051735103</cx:pt>
          <cx:pt idx="3391">4.4923035605569996</cx:pt>
          <cx:pt idx="3392">7.19365462954402</cx:pt>
          <cx:pt idx="3393">5.6572587384998796</cx:pt>
          <cx:pt idx="3394">5.7269970606705902</cx:pt>
          <cx:pt idx="3395">3.8029419461432101</cx:pt>
          <cx:pt idx="3396">3.4972100245325302</cx:pt>
          <cx:pt idx="3397">0.91917481338463003</cx:pt>
          <cx:pt idx="3398">1.4182446165703699</cx:pt>
          <cx:pt idx="3399">2.03924459452469</cx:pt>
          <cx:pt idx="3400">1.9281824605018201</cx:pt>
          <cx:pt idx="3401">1.9012895725302701</cx:pt>
          <cx:pt idx="3402">1.9957840448806801</cx:pt>
          <cx:pt idx="3403">1.5309497167071699</cx:pt>
          <cx:pt idx="3404">0.81894463661941697</cx:pt>
          <cx:pt idx="3405">2.1376778960556502</cx:pt>
          <cx:pt idx="3406">2.09903419866757</cx:pt>
          <cx:pt idx="3407">2.4162405952689698</cx:pt>
          <cx:pt idx="3408">2.22179129066373</cx:pt>
          <cx:pt idx="3409">2.3773212398406298</cx:pt>
          <cx:pt idx="3410">1.58436216254822</cx:pt>
          <cx:pt idx="3411">1.5501693618880901</cx:pt>
          <cx:pt idx="3412">0.98830346514755396</cx:pt>
          <cx:pt idx="3413">1.08100222967048</cx:pt>
          <cx:pt idx="3414">0.93238708974017404</cx:pt>
          <cx:pt idx="3415">0.50012197331370201</cx:pt>
          <cx:pt idx="3416">0.54798618602501703</cx:pt>
          <cx:pt idx="3417">0.54871632931702297</cx:pt>
          <cx:pt idx="3418">0.51841205191022399</cx:pt>
          <cx:pt idx="3419">0.44374070459330001</cx:pt>
          <cx:pt idx="3420">1.4816780347832399</cx:pt>
          <cx:pt idx="3421">1.8114771945631001</cx:pt>
          <cx:pt idx="3422">2.1992001517806501</cx:pt>
          <cx:pt idx="3423">2.23837200473114</cx:pt>
          <cx:pt idx="3424">2.39293687710241</cx:pt>
          <cx:pt idx="3425">1.23557735865121</cx:pt>
          <cx:pt idx="3426">1.0590347510506399</cx:pt>
          <cx:pt idx="3427">0.92984702714395495</cx:pt>
          <cx:pt idx="3428">1.04181872548613</cx:pt>
          <cx:pt idx="3429">1.21603090556946</cx:pt>
          <cx:pt idx="3430">1.1605757611611001</cx:pt>
          <cx:pt idx="3431">0.99805815468335302</cx:pt>
          <cx:pt idx="3432">0.84180670592662299</cx:pt>
          <cx:pt idx="3433">0.69738253305924802</cx:pt>
          <cx:pt idx="3434">0.76628421115727796</cx:pt>
          <cx:pt idx="3435">0.80361048511307098</cx:pt>
          <cx:pt idx="3436">1.0900826239246999</cx:pt>
          <cx:pt idx="3437">1.413160032787</cx:pt>
          <cx:pt idx="3438">2.05642125607572</cx:pt>
          <cx:pt idx="3439">1.69988429950899</cx:pt>
          <cx:pt idx="3440">2.8171352890719801</cx:pt>
          <cx:pt idx="3441">2.5928708834713299</cx:pt>
          <cx:pt idx="3442">2.7708885283827702</cx:pt>
          <cx:pt idx="3443">2.06034381537336</cx:pt>
          <cx:pt idx="3444">2.1474175486134199</cx:pt>
          <cx:pt idx="3445">0.90757863515211901</cx:pt>
          <cx:pt idx="3446">3.9671962454801202</cx:pt>
          <cx:pt idx="3447">3.3451479428817699</cx:pt>
          <cx:pt idx="3448">3.91153804574938</cx:pt>
          <cx:pt idx="3449">3.8186672558741499</cx:pt>
          <cx:pt idx="3450">3.9349382054197801</cx:pt>
          <cx:pt idx="3451">0.88576368660407301</cx:pt>
          <cx:pt idx="3452">0.883753194329846</cx:pt>
          <cx:pt idx="3453">0.490506253194116</cx:pt>
          <cx:pt idx="3454">1.30424003722922</cx:pt>
          <cx:pt idx="3455">1.96663928871431</cx:pt>
          <cx:pt idx="3456">2.6228626123937402</cx:pt>
          <cx:pt idx="3457">3.1847300316026002</cx:pt>
          <cx:pt idx="3458">3.05426650896979</cx:pt>
          <cx:pt idx="3459">2.2181346152044998</cx:pt>
          <cx:pt idx="3460">1.5096211976376901</cx:pt>
          <cx:pt idx="3461">0.79390002301971696</cx:pt>
          <cx:pt idx="3462">0.24242221702407599</cx:pt>
          <cx:pt idx="3463">0.21467553227130901</cx:pt>
          <cx:pt idx="3464">0.21377809848895099</cx:pt>
          <cx:pt idx="3465">0.18019232019963199</cx:pt>
          <cx:pt idx="3466">0.27843969811969999</cx:pt>
          <cx:pt idx="3467">0.30975186050610798</cx:pt>
          <cx:pt idx="3468">0.982889045542365</cx:pt>
          <cx:pt idx="3469">1.04622095528654</cx:pt>
          <cx:pt idx="3470">3.6371890846722699</cx:pt>
          <cx:pt idx="3471">4.1353219974504096</cx:pt>
          <cx:pt idx="3472">4.1743504592421896</cx:pt>
          <cx:pt idx="3473">4.1358632461258402</cx:pt>
          <cx:pt idx="3474">4.1168495431182803</cx:pt>
          <cx:pt idx="3475">3.76421682072389</cx:pt>
          <cx:pt idx="3476">3.3089517799317298</cx:pt>
          <cx:pt idx="3477">4.6660596439811499</cx:pt>
          <cx:pt idx="3478">5.0089204540776304</cx:pt>
          <cx:pt idx="3479">5.1444611942568903</cx:pt>
          <cx:pt idx="3480">3.0629847162532502</cx:pt>
          <cx:pt idx="3481">3.5707209077120399</cx:pt>
          <cx:pt idx="3482">2.2257359904573399</cx:pt>
          <cx:pt idx="3483">1.47430032993434</cx:pt>
          <cx:pt idx="3484">1.3104791826659099</cx:pt>
          <cx:pt idx="3485">1.2545782414681499</cx:pt>
          <cx:pt idx="3486">0.84275488798687603</cx:pt>
          <cx:pt idx="3487">0.82053520738380004</cx:pt>
          <cx:pt idx="3488">0.91994627511128801</cx:pt>
          <cx:pt idx="3489">1.21692302471725</cx:pt>
          <cx:pt idx="3490">1.37784727378619</cx:pt>
          <cx:pt idx="3491">1.85205300964596</cx:pt>
          <cx:pt idx="3492">2.6087249194618498</cx:pt>
          <cx:pt idx="3493">2.3260868188299</cx:pt>
          <cx:pt idx="3494">2.0131264191493399</cx:pt>
          <cx:pt idx="3495">2.1370509732607799</cx:pt>
          <cx:pt idx="3496">1.75915416004007</cx:pt>
          <cx:pt idx="3497">1.1789084956593201</cx:pt>
          <cx:pt idx="3498">1.7234788471915701</cx:pt>
          <cx:pt idx="3499">2.0604872717848002</cx:pt>
          <cx:pt idx="3500">1.7415246397619</cx:pt>
          <cx:pt idx="3501">1.4082707281597</cx:pt>
          <cx:pt idx="3502">1.26139806272229</cx:pt>
          <cx:pt idx="3503">0.71201597907037195</cx:pt>
          <cx:pt idx="3504">0.40322216941509398</cx:pt>
          <cx:pt idx="3505">0.50498388014112905</cx:pt>
          <cx:pt idx="3506">0.97493019534326697</cx:pt>
          <cx:pt idx="3507">1.0880063926630299</cx:pt>
          <cx:pt idx="3508">1.64980582387911</cx:pt>
          <cx:pt idx="3509">1.7986102825002199</cx:pt>
          <cx:pt idx="3510">1.60517841744676</cx:pt>
          <cx:pt idx="3511">1.0819358214627299</cx:pt>
          <cx:pt idx="3512">1.0838562381239101</cx:pt>
          <cx:pt idx="3513">0.52294608168485102</cx:pt>
          <cx:pt idx="3514">0.54181838494829004</cx:pt>
          <cx:pt idx="3515">1.9666921855819699</cx:pt>
          <cx:pt idx="3516">2.07273650431928</cx:pt>
          <cx:pt idx="3517">2.7899087072952899</cx:pt>
          <cx:pt idx="3518">2.8295866606032698</cx:pt>
          <cx:pt idx="3519">2.8064025715360801</cx:pt>
          <cx:pt idx="3520">2.35879871811537</cx:pt>
          <cx:pt idx="3521">2.5050075257936899</cx:pt>
          <cx:pt idx="3522">1.5905095988540501</cx:pt>
          <cx:pt idx="3523">1.5393255775377901</cx:pt>
          <cx:pt idx="3524">1.4339448777477599</cx:pt>
          <cx:pt idx="3525">0.50540428361027601</cx:pt>
          <cx:pt idx="3526">0.330580495197274</cx:pt>
          <cx:pt idx="3527">0.362495200670997</cx:pt>
          <cx:pt idx="3528">0.47137062788113099</cx:pt>
          <cx:pt idx="3529">1.6406207733215901</cx:pt>
          <cx:pt idx="3530">1.6663564028340001</cx:pt>
          <cx:pt idx="3531">1.69582499164907</cx:pt>
          <cx:pt idx="3532">2.1160023480327799</cx:pt>
          <cx:pt idx="3533">2.4722313062696601</cx:pt>
          <cx:pt idx="3534">1.4517197046033099</cx:pt>
          <cx:pt idx="3535">1.49838948795598</cx:pt>
          <cx:pt idx="3536">1.8306961674758</cx:pt>
          <cx:pt idx="3537">1.4465769432497999</cx:pt>
          <cx:pt idx="3538">1.0227300331612199</cx:pt>
          <cx:pt idx="3539">1.2488007287696601</cx:pt>
          <cx:pt idx="3540">1.32868095663687</cx:pt>
          <cx:pt idx="3541">1.2878829261743401</cx:pt>
          <cx:pt idx="3542">1.2654189215773799</cx:pt>
          <cx:pt idx="3543">1.1667029980057899</cx:pt>
          <cx:pt idx="3544">0.95548816852892404</cx:pt>
          <cx:pt idx="3545">0.83705038819487898</cx:pt>
          <cx:pt idx="3546">0.71308296774824498</cx:pt>
          <cx:pt idx="3547">1.1209765778013701</cx:pt>
          <cx:pt idx="3548">1.2032349613575399</cx:pt>
          <cx:pt idx="3549">1.4994382709787299</cx:pt>
          <cx:pt idx="3550">1.48231385947309</cx:pt>
          <cx:pt idx="3551">1.6745662791031</cx:pt>
          <cx:pt idx="3552">1.5197226336854499</cx:pt>
          <cx:pt idx="3553">1.5453045519733699</cx:pt>
          <cx:pt idx="3554">1.2997116791335299</cx:pt>
          <cx:pt idx="3555">1.2298031936573</cx:pt>
          <cx:pt idx="3556">2.5184263362008599</cx:pt>
          <cx:pt idx="3557">2.2557197887272</cx:pt>
          <cx:pt idx="3558">2.3910896699772102</cx:pt>
          <cx:pt idx="3559">3.1084030387170301</cx:pt>
          <cx:pt idx="3560">3.1853394954954299</cx:pt>
          <cx:pt idx="3561">1.43903236208509</cx:pt>
          <cx:pt idx="3562">1.3885890152145</cx:pt>
          <cx:pt idx="3563">1.48209931528015</cx:pt>
          <cx:pt idx="3564">0.52447827128046698</cx:pt>
          <cx:pt idx="3565">0.66610492694476198</cx:pt>
          <cx:pt idx="3566">1.75943189247072</cx:pt>
          <cx:pt idx="3567">2.2842735287086602</cx:pt>
          <cx:pt idx="3568">2.2286948573943701</cx:pt>
          <cx:pt idx="3569">2.3566169398448702</cx:pt>
          <cx:pt idx="3570">2.42399669482554</cx:pt>
          <cx:pt idx="3571">1.33187954890438</cx:pt>
          <cx:pt idx="3572">1.0048129614238199</cx:pt>
          <cx:pt idx="3573">0.999823319585735</cx:pt>
          <cx:pt idx="3574">0.88380399209705895</cx:pt>
          <cx:pt idx="3575">1.0816716206169501</cx:pt>
          <cx:pt idx="3576">1.7671339427879</cx:pt>
          <cx:pt idx="3577">2.4584477204472401</cx:pt>
          <cx:pt idx="3578">2.32525159289465</cx:pt>
          <cx:pt idx="3579">2.3045554096970902</cx:pt>
          <cx:pt idx="3580">1.99241388605804</cx:pt>
          <cx:pt idx="3581">1.3734338490315701</cx:pt>
          <cx:pt idx="3582">0.48825433157048098</cx:pt>
          <cx:pt idx="3583">0.72541689136763998</cx:pt>
          <cx:pt idx="3584">0.774117666441275</cx:pt>
          <cx:pt idx="3585">0.67804834183176199</cx:pt>
          <cx:pt idx="3586">0.78246123479937901</cx:pt>
          <cx:pt idx="3587">0.92212360887529499</cx:pt>
          <cx:pt idx="3588">0.86838750650148999</cx:pt>
          <cx:pt idx="3589">0.83260699103172497</cx:pt>
          <cx:pt idx="3590">0.74945458169586798</cx:pt>
          <cx:pt idx="3591">0.60973191233351798</cx:pt>
          <cx:pt idx="3592">0.55910942281518705</cx:pt>
          <cx:pt idx="3593">2.32571081925468</cx:pt>
          <cx:pt idx="3594">2.7127353078677898</cx:pt>
          <cx:pt idx="3595">2.7602183212766702</cx:pt>
          <cx:pt idx="3596">2.7517650029161498</cx:pt>
          <cx:pt idx="3597">2.67843156019303</cx:pt>
          <cx:pt idx="3598">0.58777115199042296</cx:pt>
          <cx:pt idx="3599">0.22004680596861201</cx:pt>
          <cx:pt idx="3600">0.27000128330300699</cx:pt>
          <cx:pt idx="3601">0.28012367880049499</cx:pt>
          <cx:pt idx="3602">0.32029921982644299</cx:pt>
          <cx:pt idx="3603">0.80066969692086198</cx:pt>
          <cx:pt idx="3604">1.34561141186782</cx:pt>
          <cx:pt idx="3605">1.28092949351968</cx:pt>
          <cx:pt idx="3606">1.3701158864759899</cx:pt>
          <cx:pt idx="3607">1.8576277110278101</cx:pt>
          <cx:pt idx="3608">1.41964470306825</cx:pt>
          <cx:pt idx="3609">0.98212654912508002</cx:pt>
          <cx:pt idx="3610">1.4019057529424801</cx:pt>
          <cx:pt idx="3611">1.67818085921178</cx:pt>
          <cx:pt idx="3612">1.3306398543265301</cx:pt>
          <cx:pt idx="3613">1.8323986162827399</cx:pt>
          <cx:pt idx="3614">1.77233147039828</cx:pt>
          <cx:pt idx="3615">1.8008384468248599</cx:pt>
          <cx:pt idx="3616">1.4219043592865499</cx:pt>
          <cx:pt idx="3617">1.2618084580303801</cx:pt>
          <cx:pt idx="3618">0.77663532948302505</cx:pt>
          <cx:pt idx="3619">2.1196230203867898</cx:pt>
          <cx:pt idx="3620">2.5884101428668398</cx:pt>
          <cx:pt idx="3621">2.7735772834019699</cx:pt>
          <cx:pt idx="3622">3.01307324280471</cx:pt>
          <cx:pt idx="3623">2.9582269715127101</cx:pt>
          <cx:pt idx="3624">1.6329664414885701</cx:pt>
          <cx:pt idx="3625">0.74372498523780295</cx:pt>
          <cx:pt idx="3626">0.60619197542106495</cx:pt>
          <cx:pt idx="3627">0.49723861577765399</cx:pt>
          <cx:pt idx="3628">0.53204238845242402</cx:pt>
          <cx:pt idx="3629">0.76185550410662695</cx:pt>
          <cx:pt idx="3630">0.87598483498803204</cx:pt>
          <cx:pt idx="3631">0.94618585475280703</cx:pt>
          <cx:pt idx="3632">0.95425454615848104</cx:pt>
          <cx:pt idx="3633">0.92337801814725995</cx:pt>
          <cx:pt idx="3634">0.54877153356404396</cx:pt>
          <cx:pt idx="3635">0.42220722332777899</cx:pt>
          <cx:pt idx="3636">0.37645392139726802</cx:pt>
          <cx:pt idx="3637">0.294692797643753</cx:pt>
          <cx:pt idx="3638">0.50197970974983397</cx:pt>
          <cx:pt idx="3639">0.76562259529794896</cx:pt>
          <cx:pt idx="3640">1.06740243900981</cx:pt>
          <cx:pt idx="3641">2.4282793010414299</cx:pt>
          <cx:pt idx="3642">2.3604781563385999</cx:pt>
          <cx:pt idx="3643">2.2543024265854101</cx:pt>
          <cx:pt idx="3644">2.1782058938002802</cx:pt>
          <cx:pt idx="3645">2.2153862435585401</cx:pt>
          <cx:pt idx="3646">0.93864954374704701</cx:pt>
          <cx:pt idx="3647">0.95434013749421098</cx:pt>
          <cx:pt idx="3648">0.945622538185109</cx:pt>
          <cx:pt idx="3649">2.5969314325562101</cx:pt>
          <cx:pt idx="3650">2.2629570769960998</cx:pt>
          <cx:pt idx="3651">2.1036589216319301</cx:pt>
          <cx:pt idx="3652">2.4255265562921902</cx:pt>
          <cx:pt idx="3653">2.3737776448624199</cx:pt>
          <cx:pt idx="3654">0.79669928883538699</cx:pt>
          <cx:pt idx="3655">0.88342311716897204</cx:pt>
          <cx:pt idx="3656">1.4200234275086201</cx:pt>
          <cx:pt idx="3657">1.24294894271246</cx:pt>
          <cx:pt idx="3658">1.1877510869873</cx:pt>
          <cx:pt idx="3659">1.0895566584177601</cx:pt>
          <cx:pt idx="3660">1.0466419846036801</cx:pt>
          <cx:pt idx="3661">0.76814084825235296</cx:pt>
          <cx:pt idx="3662">0.846456206832081</cx:pt>
          <cx:pt idx="3663">1.3743655460252799</cx:pt>
          <cx:pt idx="3664">1.33276219793156</cx:pt>
          <cx:pt idx="3665">1.2729713247227501</cx:pt>
          <cx:pt idx="3666">1.30577962469077</cx:pt>
          <cx:pt idx="3667">1.2713104376202</cx:pt>
          <cx:pt idx="3668">1.3335925080611699</cx:pt>
          <cx:pt idx="3669">1.4597918394453699</cx:pt>
          <cx:pt idx="3670">2.1285632432412598</cx:pt>
          <cx:pt idx="3671">1.8802261221639101</cx:pt>
          <cx:pt idx="3672">1.6687670753686701</cx:pt>
          <cx:pt idx="3673">1.3041821001001801</cx:pt>
          <cx:pt idx="3674">1.4321657423525</cx:pt>
          <cx:pt idx="3675">0.80609457433404796</cx:pt>
          <cx:pt idx="3676">1.0591698780676599</cx:pt>
          <cx:pt idx="3677">1.16883755541096</cx:pt>
          <cx:pt idx="3678">1.0453192468600701</cx:pt>
          <cx:pt idx="3679">1.40051830928022</cx:pt>
          <cx:pt idx="3680">2.0652307683702902</cx:pt>
          <cx:pt idx="3681">1.85810345196217</cx:pt>
          <cx:pt idx="3682">2.0104872966417999</cx:pt>
          <cx:pt idx="3683">2.0523912909122499</cx:pt>
          <cx:pt idx="3684">1.7063355607275501</cx:pt>
          <cx:pt idx="3685">0.96170738235840403</cx:pt>
          <cx:pt idx="3686">0.98937244233313104</cx:pt>
          <cx:pt idx="3687">0.75334529046176202</cx:pt>
          <cx:pt idx="3688">0.72741426991997304</cx:pt>
          <cx:pt idx="3689">0.59312730154953897</cx:pt>
          <cx:pt idx="3690">0.75001217537352605</cx:pt>
          <cx:pt idx="3691">1.6806789187440201</cx:pt>
          <cx:pt idx="3692">3.2918121071330599</cx:pt>
          <cx:pt idx="3693">3.4493204197233198</cx:pt>
          <cx:pt idx="3694">3.5788720840924499</cx:pt>
          <cx:pt idx="3695">3.6391578089888199</cx:pt>
          <cx:pt idx="3696">2.58700891433879</cx:pt>
          <cx:pt idx="3697">1.1754666679492201</cx:pt>
          <cx:pt idx="3698">1.1140789308530901</cx:pt>
          <cx:pt idx="3699">1.01492340027251</cx:pt>
          <cx:pt idx="3700">0.97844190382450402</cx:pt>
          <cx:pt idx="3701">1.30968481517035</cx:pt>
          <cx:pt idx="3702">1.1079739423295401</cx:pt>
          <cx:pt idx="3703">1.9992963617859001</cx:pt>
          <cx:pt idx="3704">1.77447497770242</cx:pt>
          <cx:pt idx="3705">1.6393386214697301</cx:pt>
          <cx:pt idx="3706">1.5548409483348999</cx:pt>
          <cx:pt idx="3707">1.6298300538866599</cx:pt>
          <cx:pt idx="3708">0.67715223772968702</cx:pt>
          <cx:pt idx="3709">1.84431477879122</cx:pt>
          <cx:pt idx="3710">1.89482392991169</cx:pt>
          <cx:pt idx="3711">2.1031438264302502</cx:pt>
          <cx:pt idx="3712">2.5167562315393099</cx:pt>
          <cx:pt idx="3713">2.40922632853164</cx:pt>
          <cx:pt idx="3714">1.4006960958964201</cx:pt>
          <cx:pt idx="3715">1.66722251093041</cx:pt>
          <cx:pt idx="3716">1.4022434669378601</cx:pt>
          <cx:pt idx="3717">1.1359447030293699</cx:pt>
          <cx:pt idx="3718">1.4955291293455399</cx:pt>
          <cx:pt idx="3719">1.4052216847207299</cx:pt>
          <cx:pt idx="3720">1.2198604845377199</cx:pt>
          <cx:pt idx="3721">1.1875295448572301</cx:pt>
          <cx:pt idx="3722">1.2222553959548399</cx:pt>
          <cx:pt idx="3723">0.912138149556186</cx:pt>
          <cx:pt idx="3724">0.87132194527916396</cx:pt>
          <cx:pt idx="3725">0.88374599393793496</cx:pt>
          <cx:pt idx="3726">0.73372615905064698</cx:pt>
          <cx:pt idx="3727">0.51383081589127</cx:pt>
          <cx:pt idx="3728">0.51419144901369396</cx:pt>
          <cx:pt idx="3729">0.47688044939345398</cx:pt>
          <cx:pt idx="3730">1.4633275940261501</cx:pt>
          <cx:pt idx="3731">1.43048544495962</cx:pt>
          <cx:pt idx="3732">1.4076532119378</cx:pt>
          <cx:pt idx="3733">1.3367082878851499</cx:pt>
          <cx:pt idx="3734">1.5064134440257999</cx:pt>
          <cx:pt idx="3735">0.585405268838319</cx:pt>
          <cx:pt idx="3736">0.61513800342334402</cx:pt>
          <cx:pt idx="3737">0.745853707286943</cx:pt>
          <cx:pt idx="3738">0.77621365480538895</cx:pt>
          <cx:pt idx="3739">0.83734403087369502</cx:pt>
          <cx:pt idx="3740">0.89829183737385199</cx:pt>
          <cx:pt idx="3741">2.5961450863826201</cx:pt>
          <cx:pt idx="3742">2.5778821838590198</cx:pt>
          <cx:pt idx="3743">2.76830964314984</cx:pt>
          <cx:pt idx="3744">3.0521168855833798</cx:pt>
          <cx:pt idx="3745">3.1631700148774899</cx:pt>
          <cx:pt idx="3746">1.4996528687069399</cx:pt>
          <cx:pt idx="3747">1.6142304590497101</cx:pt>
          <cx:pt idx="3748">1.4382531621780601</cx:pt>
          <cx:pt idx="3749">1.5589347736133901</cx:pt>
          <cx:pt idx="3750">1.4525101034811501</cx:pt>
          <cx:pt idx="3751">1.77275404599081</cx:pt>
          <cx:pt idx="3752">4.2482298551944799</cx:pt>
          <cx:pt idx="3753">4.4717409991206498</cx:pt>
          <cx:pt idx="3754">3.8611162994181099</cx:pt>
          <cx:pt idx="3755">3.6491504227398499</cx:pt>
          <cx:pt idx="3756">3.4950243578439899</cx:pt>
          <cx:pt idx="3757">1.06383969735768</cx:pt>
          <cx:pt idx="3758">0.93754903513446697</cx:pt>
          <cx:pt idx="3759">1.0991064533063499</cx:pt>
          <cx:pt idx="3760">1.19081874598852</cx:pt>
          <cx:pt idx="3761">1.3273596720231899</cx:pt>
          <cx:pt idx="3762">1.17163215282528</cx:pt>
          <cx:pt idx="3763">1.3593710790960001</cx:pt>
          <cx:pt idx="3764">2.3253125810012598</cx:pt>
          <cx:pt idx="3765">2.4645413073648998</cx:pt>
          <cx:pt idx="3766">2.4656034122252199</cx:pt>
          <cx:pt idx="3767">2.6591527380380402</cx:pt>
          <cx:pt idx="3768">2.6314329543564901</cx:pt>
          <cx:pt idx="3769">1.5198389015134599</cx:pt>
          <cx:pt idx="3770">1.6220839385577099</cx:pt>
          <cx:pt idx="3771">1.33653486684042</cx:pt>
          <cx:pt idx="3772">1.97318685961499</cx:pt>
          <cx:pt idx="3773">1.708541157814</cx:pt>
          <cx:pt idx="3774">1.8201673250929999</cx:pt>
          <cx:pt idx="3775">1.75891205129291</cx:pt>
          <cx:pt idx="3776">1.7630335878474701</cx:pt>
          <cx:pt idx="3777">1.0848200362871601</cx:pt>
          <cx:pt idx="3778">1.4107893302928001</cx:pt>
          <cx:pt idx="3779">1.4135623334342999</cx:pt>
          <cx:pt idx="3780">1.0561060688841299</cx:pt>
          <cx:pt idx="3781">1.20676468772555</cx:pt>
          <cx:pt idx="3782">1.0589896891074699</cx:pt>
          <cx:pt idx="3783">0.87330218821996797</cx:pt>
          <cx:pt idx="3784">0.73460295038064904</cx:pt>
          <cx:pt idx="3785">0.74371536993680298</cx:pt>
          <cx:pt idx="3786">0.79057450350529201</cx:pt>
          <cx:pt idx="3787">0.64539977702907203</cx:pt>
          <cx:pt idx="3788">0.73170823080077196</cx:pt>
          <cx:pt idx="3789">2.0961786345912499</cx:pt>
          <cx:pt idx="3790">2.4059637734117998</cx:pt>
          <cx:pt idx="3791">2.1243843607433801</cx:pt>
          <cx:pt idx="3792">2.2563264051496299</cx:pt>
          <cx:pt idx="3793">1.9726078170307699</cx:pt>
          <cx:pt idx="3794">0.92407223071204503</cx:pt>
          <cx:pt idx="3795">0.63715655732434195</cx:pt>
          <cx:pt idx="3796">1.78410292287228</cx:pt>
          <cx:pt idx="3797">1.6684325163718301</cx:pt>
          <cx:pt idx="3798">2.3061962808252101</cx:pt>
          <cx:pt idx="3799">1.9373018307360399</cx:pt>
          <cx:pt idx="3800">2.2800352272851798</cx:pt>
          <cx:pt idx="3801">2.0272671042387902</cx:pt>
          <cx:pt idx="3802">2.0032268592834299</cx:pt>
          <cx:pt idx="3803">1.4085064826096001</cx:pt>
          <cx:pt idx="3804">1.40904328595304</cx:pt>
          <cx:pt idx="3805">1.4729619482537299</cx:pt>
          <cx:pt idx="3806">0.58982928063435902</cx:pt>
          <cx:pt idx="3807">0.80243753407486795</cx:pt>
          <cx:pt idx="3808">0.80028706287214901</cx:pt>
          <cx:pt idx="3809">0.84321531154836205</cx:pt>
          <cx:pt idx="3810">0.38555333708180101</cx:pt>
          <cx:pt idx="3811">0.40154485884769298</cx:pt>
          <cx:pt idx="3812">0.432486833281712</cx:pt>
          <cx:pt idx="3813">0.40814547654965699</cx:pt>
          <cx:pt idx="3814">0.55711992068656002</cx:pt>
          <cx:pt idx="3815">0.74960554076669095</cx:pt>
          <cx:pt idx="3816">0.853532148742427</cx:pt>
          <cx:pt idx="3817">0.83849526525578599</cx:pt>
          <cx:pt idx="3818">1.0077280324875999</cx:pt>
          <cx:pt idx="3819">1.2159228406290301</cx:pt>
          <cx:pt idx="3820">1.1430408869559601</cx:pt>
          <cx:pt idx="3821">1.4370664340050701</cx:pt>
          <cx:pt idx="3822">1.2026833759556099</cx:pt>
          <cx:pt idx="3823">1.0776805122714099</cx:pt>
          <cx:pt idx="3824">0.79338936692103701</cx:pt>
          <cx:pt idx="3825">0.74387498290433196</cx:pt>
          <cx:pt idx="3826">0.331279380133427</cx:pt>
          <cx:pt idx="3827">0.30933903422206599</cx:pt>
          <cx:pt idx="3828">0.25622186259780499</cx:pt>
          <cx:pt idx="3829">1.19646772258579</cx:pt>
          <cx:pt idx="3830">1.21293927162834</cx:pt>
          <cx:pt idx="3831">1.26541581310694</cx:pt>
          <cx:pt idx="3832">1.38762018265487</cx:pt>
          <cx:pt idx="3833">1.4243158915734599</cx:pt>
          <cx:pt idx="3834">0.43522613857536502</cx:pt>
          <cx:pt idx="3835">0.359831937609706</cx:pt>
          <cx:pt idx="3836">0.28717772383527401</cx:pt>
          <cx:pt idx="3837">0.53279445505830403</cx:pt>
          <cx:pt idx="3838">1.3840364060217201</cx:pt>
          <cx:pt idx="3839">1.46159475310447</cx:pt>
          <cx:pt idx="3840">1.5365553654601001</cx:pt>
          <cx:pt idx="3841">1.60821867451253</cx:pt>
          <cx:pt idx="3842">1.8097743384457301</cx:pt>
          <cx:pt idx="3843">1.0330290500700701</cx:pt>
          <cx:pt idx="3844">0.96848957095916099</cx:pt>
          <cx:pt idx="3845">0.87569697106205302</cx:pt>
          <cx:pt idx="3846">1.0243411471079</cx:pt>
          <cx:pt idx="3847">0.77029199862257702</cx:pt>
          <cx:pt idx="3848">3.9993774098113901</cx:pt>
          <cx:pt idx="3849">4.0402701455093402</cx:pt>
          <cx:pt idx="3850">4.0925577029774702</cx:pt>
          <cx:pt idx="3851">4.3101706862152103</cx:pt>
          <cx:pt idx="3852">4.0370145253976801</cx:pt>
          <cx:pt idx="3853">0.88177806797178704</cx:pt>
          <cx:pt idx="3854">0.77084084914453899</cx:pt>
          <cx:pt idx="3855">0.72540106110430003</cx:pt>
          <cx:pt idx="3856">0.32644778961082899</cx:pt>
          <cx:pt idx="3857">0.44927723096605998</cx:pt>
          <cx:pt idx="3858">0.32359130919703999</cx:pt>
          <cx:pt idx="3859">0.49182421925063802</cx:pt>
          <cx:pt idx="3860">0.86070162369688596</cx:pt>
          <cx:pt idx="3861">0.99154514272205696</cx:pt>
          <cx:pt idx="3862">3.5018444441163199</cx:pt>
          <cx:pt idx="3863">3.6820967106479698</cx:pt>
          <cx:pt idx="3864">3.4922457384613002</cx:pt>
          <cx:pt idx="3865">3.17004879232341</cx:pt>
          <cx:pt idx="3866">3.01494105405743</cx:pt>
          <cx:pt idx="3867">0.42570638019358698</cx:pt>
          <cx:pt idx="3868">1.10873086430727</cx:pt>
          <cx:pt idx="3869">1.22122835570351</cx:pt>
          <cx:pt idx="3870">1.20548348568432</cx:pt>
          <cx:pt idx="3871">1.2415296635031701</cx:pt>
          <cx:pt idx="3872">1.3387965082480699</cx:pt>
          <cx:pt idx="3873">0.47944024400294</cx:pt>
          <cx:pt idx="3874">0.49349803070382497</cx:pt>
          <cx:pt idx="3875">1.00831006244368</cx:pt>
          <cx:pt idx="3876">1.3073909679857201</cx:pt>
          <cx:pt idx="3877">1.2067382749759901</cx:pt>
          <cx:pt idx="3878">1.2406201469437701</cx:pt>
          <cx:pt idx="3879">1.7963276200131</cx:pt>
          <cx:pt idx="3880">1.2793101503870801</cx:pt>
          <cx:pt idx="3881">1.02194933117652</cx:pt>
          <cx:pt idx="3882">0.96895183296589604</cx:pt>
          <cx:pt idx="3883">1.3209374581851701</cx:pt>
          <cx:pt idx="3884">0.65827043097802496</cx:pt>
          <cx:pt idx="3885">1.3851796128399001</cx:pt>
          <cx:pt idx="3886">1.43120571423012</cx:pt>
          <cx:pt idx="3887">1.4247171851498499</cx:pt>
          <cx:pt idx="3888">1.1117164652504901</cx:pt>
          <cx:pt idx="3889">1.23225510699261</cx:pt>
          <cx:pt idx="3890">0.56126081853561705</cx:pt>
          <cx:pt idx="3891">0.52719040707710896</cx:pt>
          <cx:pt idx="3892">0.52177977969507805</cx:pt>
          <cx:pt idx="3893">0.40331327737878198</cx:pt>
          <cx:pt idx="3894">0.51111197002697695</cx:pt>
          <cx:pt idx="3895">1.6271144980914001</cx:pt>
          <cx:pt idx="3896">1.5255337186400899</cx:pt>
          <cx:pt idx="3897">1.52791416714485</cx:pt>
          <cx:pt idx="3898">2.1383638575704098</cx:pt>
          <cx:pt idx="3899">2.1932697625709201</cx:pt>
          <cx:pt idx="3900">1.74001490494133</cx:pt>
          <cx:pt idx="3901">1.9739307463683899</cx:pt>
          <cx:pt idx="3902">3.5273460761245499</cx:pt>
          <cx:pt idx="3903">4.7166808213270297</cx:pt>
          <cx:pt idx="3904">4.8422535861671596</cx:pt>
          <cx:pt idx="3905">4.3013066454966404</cx:pt>
          <cx:pt idx="3906">4.1557900997334096</cx:pt>
          <cx:pt idx="3907">3.0281330594725699</cx:pt>
          <cx:pt idx="3908">1.28690927641182</cx:pt>
          <cx:pt idx="3909">1.4362455980073601</cx:pt>
          <cx:pt idx="3910">1.6419408683421901</cx:pt>
          <cx:pt idx="3911">1.5567060947842499</cx:pt>
          <cx:pt idx="3912">3.0124390174451099</cx:pt>
          <cx:pt idx="3913">3.9021959685893801</cx:pt>
          <cx:pt idx="3914">3.4267637960739501</cx:pt>
          <cx:pt idx="3915">3.0328450268902798</cx:pt>
          <cx:pt idx="3916">3.0604286769622302</cx:pt>
          <cx:pt idx="3917">1.2081890944375999</cx:pt>
          <cx:pt idx="3918">0.24023082477532101</cx:pt>
          <cx:pt idx="3919">1.4486991467774399</cx:pt>
          <cx:pt idx="3920">1.5386825606296799</cx:pt>
          <cx:pt idx="3921">2.5574864629759602</cx:pt>
          <cx:pt idx="3922">2.6378664375339702</cx:pt>
          <cx:pt idx="3923">2.7499256915790502</cx:pt>
          <cx:pt idx="3924">1.6214044607950699</cx:pt>
          <cx:pt idx="3925">1.71155976242593</cx:pt>
          <cx:pt idx="3926">1.1151026548127001</cx:pt>
          <cx:pt idx="3927">1.29488439054591</cx:pt>
          <cx:pt idx="3928">1.2672699459719801</cx:pt>
          <cx:pt idx="3929">1.45915214774225</cx:pt>
          <cx:pt idx="3930">1.4821465765633099</cx:pt>
          <cx:pt idx="3931">2.13197444748418</cx:pt>
          <cx:pt idx="3932">1.99621535207429</cx:pt>
          <cx:pt idx="3933">2.0547516464817099</cx:pt>
          <cx:pt idx="3934">1.74693275257169</cx:pt>
          <cx:pt idx="3935">1.5476067995031699</cx:pt>
          <cx:pt idx="3936">0.48475205642895602</cx:pt>
          <cx:pt idx="3937">0.88044659041411599</cx:pt>
          <cx:pt idx="3938">1.13609640642483</cx:pt>
          <cx:pt idx="3939">1.2206389709052401</cx:pt>
          <cx:pt idx="3940">1.25656313191297</cx:pt>
          <cx:pt idx="3941">1.50033105937402</cx:pt>
          <cx:pt idx="3942">2.5786922917753001</cx:pt>
          <cx:pt idx="3943">3.0347623240732999</cx:pt>
          <cx:pt idx="3944">3.1861544563507498</cx:pt>
          <cx:pt idx="3945">3.2035412270128201</cx:pt>
          <cx:pt idx="3946">3.2803004416078299</cx:pt>
          <cx:pt idx="3947">1.63905582720466</cx:pt>
          <cx:pt idx="3948">1.04253357218475</cx:pt>
          <cx:pt idx="3949">1.04357255440309</cx:pt>
          <cx:pt idx="3950">1.1537216300320701</cx:pt>
          <cx:pt idx="3951">0.97986987455385799</cx:pt>
          <cx:pt idx="3952">1.3644208339141299</cx:pt>
          <cx:pt idx="3953">1.3854913836564999</cx:pt>
          <cx:pt idx="3954">1.1032628996535701</cx:pt>
          <cx:pt idx="3955">1.0156201569485099</cx:pt>
          <cx:pt idx="3956">1.0017968080089299</cx:pt>
          <cx:pt idx="3957">0.75645796549454702</cx:pt>
          <cx:pt idx="3958">0.64518871637966702</cx:pt>
          <cx:pt idx="3959">0.93729918939061496</cx:pt>
          <cx:pt idx="3960">0.93705025620913796</cx:pt>
          <cx:pt idx="3961">0.87873422750556396</cx:pt>
          <cx:pt idx="3962">0.80050136545647099</cx:pt>
          <cx:pt idx="3963">1.19930169250945</cx:pt>
          <cx:pt idx="3964">2.1116078665117799</cx:pt>
          <cx:pt idx="3965">3.17942437196099</cx:pt>
          <cx:pt idx="3966">3.4886978889016098</cx:pt>
          <cx:pt idx="3967">3.4669504502889099</cx:pt>
          <cx:pt idx="3968">3.0715304104018899</cx:pt>
          <cx:pt idx="3969">1.84357242886882</cx:pt>
          <cx:pt idx="3970">0.72472960345524695</cx:pt>
          <cx:pt idx="3971">0.31996519381516703</cx:pt>
          <cx:pt idx="3972">0.34541709957747802</cx:pt>
          <cx:pt idx="3973">0.30608772198902401</cx:pt>
          <cx:pt idx="3974">0.31157295653363698</cx:pt>
          <cx:pt idx="3975">0.43178820579778399</cx:pt>
          <cx:pt idx="3976">0.59884126465690002</cx:pt>
          <cx:pt idx="3977">0.53865228594979297</cx:pt>
          <cx:pt idx="3978">0.67352789856208894</cx:pt>
          <cx:pt idx="3979">0.88991533869411799</cx:pt>
          <cx:pt idx="3980">1.0775820784697601</cx:pt>
          <cx:pt idx="3981">1.1578980394840901</cx:pt>
          <cx:pt idx="3982">1.22071884340555</cx:pt>
          <cx:pt idx="3983">1.24168980508111</cx:pt>
          <cx:pt idx="3984">1.0262529617059</cx:pt>
          <cx:pt idx="3985">2.1766593671621099</cx:pt>
          <cx:pt idx="3986">1.9409901117114301</cx:pt>
          <cx:pt idx="3987">2.3115945223793899</cx:pt>
          <cx:pt idx="3988">2.0900904241157701</cx:pt>
          <cx:pt idx="3989">3.08495429813577</cx:pt>
          <cx:pt idx="3990">2.1048775463199401</cx:pt>
          <cx:pt idx="3991">2.0693330745052299</cx:pt>
          <cx:pt idx="3992">2.13824337482116</cx:pt>
          <cx:pt idx="3993">2.1034424330940902</cx:pt>
          <cx:pt idx="3994">1.18551520344336</cx:pt>
          <cx:pt idx="3995">0.81895080413410604</cx:pt>
          <cx:pt idx="3996">0.97428643663801895</cx:pt>
          <cx:pt idx="3997">2.8389043960060598</cx:pt>
          <cx:pt idx="3998">2.7976829137852302</cx:pt>
          <cx:pt idx="3999">2.77562117202207</cx:pt>
          <cx:pt idx="4000">2.8449020366686302</cx:pt>
          <cx:pt idx="4001">2.8649233515449399</cx:pt>
          <cx:pt idx="4002">0.53233122991190995</cx:pt>
          <cx:pt idx="4003">0.57045355309939205</cx:pt>
          <cx:pt idx="4004">0.607260720882979</cx:pt>
          <cx:pt idx="4005">0.37918931834063402</cx:pt>
          <cx:pt idx="4006">0.44962430430446898</cx:pt>
          <cx:pt idx="4007">0.414637052559087</cx:pt>
          <cx:pt idx="4008">0.39905120014626899</cx:pt>
          <cx:pt idx="4009">0.32890619470065302</cx:pt>
          <cx:pt idx="4010">0.378789725293043</cx:pt>
          <cx:pt idx="4011">0.20461152577022501</cx:pt>
          <cx:pt idx="4012">0.22942818799211301</cx:pt>
          <cx:pt idx="4013">0.27949752335591899</cx:pt>
          <cx:pt idx="4014">0.92389854717766895</cx:pt>
          <cx:pt idx="4015">1.09014864498749</cx:pt>
          <cx:pt idx="4016">1.23252129787941</cx:pt>
          <cx:pt idx="4017">1.2842147180795001</cx:pt>
          <cx:pt idx="4018">1.3633081844780199</cx:pt>
          <cx:pt idx="4019">0.76373542722832</cx:pt>
          <cx:pt idx="4020">0.58260951809973105</cx:pt>
          <cx:pt idx="4021">0.402503322697917</cx:pt>
          <cx:pt idx="4022">1.2608428528835101</cx:pt>
          <cx:pt idx="4023">1.3091502082316799</cx:pt>
          <cx:pt idx="4024">1.2376639668723699</cx:pt>
          <cx:pt idx="4025">1.5962690593576501</cx:pt>
          <cx:pt idx="4026">2.2856071440650498</cx:pt>
          <cx:pt idx="4027">1.5938512072275</cx:pt>
          <cx:pt idx="4028">1.78019453176763</cx:pt>
          <cx:pt idx="4029">1.8245824842090299</cx:pt>
          <cx:pt idx="4030">1.5568852301141101</cx:pt>
          <cx:pt idx="4031">0.846217449382206</cx:pt>
          <cx:pt idx="4032">0.64434937551229599</cx:pt>
          <cx:pt idx="4033">0.269319752317905</cx:pt>
          <cx:pt idx="4034">0.28855566765311103</cx:pt>
          <cx:pt idx="4035">1.2515072911832901</cx:pt>
          <cx:pt idx="4036">1.4944654104297299</cx:pt>
          <cx:pt idx="4037">1.7379072165463301</cx:pt>
          <cx:pt idx="4038">1.9463732811560199</cx:pt>
          <cx:pt idx="4039">2.1963773765357999</cx:pt>
          <cx:pt idx="4040">1.2487230073671001</cx:pt>
          <cx:pt idx="4041">1.0940729788238099</cx:pt>
          <cx:pt idx="4042">0.79663084646195403</cx:pt>
          <cx:pt idx="4043">0.794652579510843</cx:pt>
          <cx:pt idx="4044">0.50723494893638399</cx:pt>
          <cx:pt idx="4045">0.51880925132608502</cx:pt>
          <cx:pt idx="4046">0.504603617024453</cx:pt>
          <cx:pt idx="4047">0.59605592219961001</cx:pt>
          <cx:pt idx="4048">0.46120631599203799</cx:pt>
          <cx:pt idx="4049">0.53913958006228002</cx:pt>
          <cx:pt idx="4050">0.65134066176781802</cx:pt>
          <cx:pt idx="4051">0.56600875521958305</cx:pt>
          <cx:pt idx="4052">1.01332365653762</cx:pt>
          <cx:pt idx="4053">0.99141282352204996</cx:pt>
          <cx:pt idx="4054">1.4836078514006099</cx:pt>
          <cx:pt idx="4055">1.21396811601809</cx:pt>
          <cx:pt idx="4056">1.34083920219163</cx:pt>
          <cx:pt idx="4057">0.92233655072438203</cx:pt>
          <cx:pt idx="4058">1.48295578381668</cx:pt>
          <cx:pt idx="4059">1.42565640399051</cx:pt>
          <cx:pt idx="4060">1.6899430767697701</cx:pt>
          <cx:pt idx="4061">1.67246248746731</cx:pt>
          <cx:pt idx="4062">1.8670497452565999</cx:pt>
          <cx:pt idx="4063">1.3355375829238101</cx:pt>
          <cx:pt idx="4064">0.82861408571065898</cx:pt>
          <cx:pt idx="4065">0.64355080418780197</cx:pt>
          <cx:pt idx="4066">0.63371987080796499</cx:pt>
          <cx:pt idx="4067">0.32000423308979298</cx:pt>
          <cx:pt idx="4068">0.51636012409710197</cx:pt>
          <cx:pt idx="4069">0.80652957076439602</cx:pt>
          <cx:pt idx="4070">0.74063428041163004</cx:pt>
          <cx:pt idx="4071">0.65351853313933395</cx:pt>
          <cx:pt idx="4072">0.72624965367424799</cx:pt>
          <cx:pt idx="4073">0.49409476803382901</cx:pt>
          <cx:pt idx="4074">0.57247675074083304</cx:pt>
          <cx:pt idx="4075">0.72720498863400695</cx:pt>
          <cx:pt idx="4076">1.12249660778196</cx:pt>
          <cx:pt idx="4077">1.5461368622884399</cx:pt>
          <cx:pt idx="4078">1.80623480838077</cx:pt>
          <cx:pt idx="4079">1.97272516089285</cx:pt>
          <cx:pt idx="4080">1.90616609119758</cx:pt>
          <cx:pt idx="4081">2.2052903500527901</cx:pt>
          <cx:pt idx="4082">1.88841571138215</cx:pt>
          <cx:pt idx="4083">2.3774448713626599</cx:pt>
          <cx:pt idx="4084">2.5406955660664901</cx:pt>
          <cx:pt idx="4085">2.6136552509494702</cx:pt>
          <cx:pt idx="4086">1.9293143586972199</cx:pt>
          <cx:pt idx="4087">2.1288547682288699</cx:pt>
          <cx:pt idx="4088">1.40878174995797</cx:pt>
          <cx:pt idx="4089">0.77437393350837103</cx:pt>
          <cx:pt idx="4090">1.18575626567342</cx:pt>
          <cx:pt idx="4091">1.3186234124354099</cx:pt>
          <cx:pt idx="4092">1.1142086947908501</cx:pt>
          <cx:pt idx="4093">2.5803728107955402</cx:pt>
          <cx:pt idx="4094">2.49872091868763</cx:pt>
          <cx:pt idx="4095">1.9941219293375301</cx:pt>
          <cx:pt idx="4096">2.03718573176638</cx:pt>
          <cx:pt idx="4097">2.51043167373683</cx:pt>
          <cx:pt idx="4098">1.0538570144694901</cx:pt>
          <cx:pt idx="4099">1.6745581203864699</cx:pt>
          <cx:pt idx="4100">2.1952094311080899</cx:pt>
          <cx:pt idx="4101">2.06835867140494</cx:pt>
          <cx:pt idx="4102">1.47189019989533</cx:pt>
          <cx:pt idx="4103">2.0552274648216602</cx:pt>
          <cx:pt idx="4104">1.8340052208720901</cx:pt>
          <cx:pt idx="4105">2.2548404007782699</cx:pt>
          <cx:pt idx="4106">2.2294019722366798</cx:pt>
          <cx:pt idx="4107">2.3681082737655399</cx:pt>
          <cx:pt idx="4108">1.85430324540344</cx:pt>
          <cx:pt idx="4109">1.45304925699641</cx:pt>
          <cx:pt idx="4110">0.67420044706047799</cx:pt>
          <cx:pt idx="4111">0.65910213011394603</cx:pt>
          <cx:pt idx="4112">0.62023686791175103</cx:pt>
          <cx:pt idx="4113">0.56247108557339098</cx:pt>
          <cx:pt idx="4114">0.54963337782278898</cx:pt>
          <cx:pt idx="4115">0.33383012815249302</cx:pt>
          <cx:pt idx="4116">0.365869884297717</cx:pt>
          <cx:pt idx="4117">0.219464078195548</cx:pt>
          <cx:pt idx="4118">0.84496761763235595</cx:pt>
          <cx:pt idx="4119">1.57972591191892</cx:pt>
          <cx:pt idx="4120">1.5507943186156099</cx:pt>
          <cx:pt idx="4121">2.54719736007974</cx:pt>
          <cx:pt idx="4122">2.5925697730373001</cx:pt>
          <cx:pt idx="4123">1.9212642783560401</cx:pt>
          <cx:pt idx="4124">1.18525063957114</cx:pt>
          <cx:pt idx="4125">1.2618571453588101</cx:pt>
          <cx:pt idx="4126">0.35042481346288701</cx:pt>
          <cx:pt idx="4127">0.38231244585114599</cx:pt>
          <cx:pt idx="4128">0.63539236240477004</cx:pt>
          <cx:pt idx="4129">1.7314001488739901</cx:pt>
          <cx:pt idx="4130">2.08279328880444</cx:pt>
          <cx:pt idx="4131">3.80459501927667</cx:pt>
          <cx:pt idx="4132">3.8842446283859</cx:pt>
          <cx:pt idx="4133">3.6175954311309999</cx:pt>
          <cx:pt idx="4134">2.6014985855893902</cx:pt>
          <cx:pt idx="4135">2.8338164973603002</cx:pt>
          <cx:pt idx="4136">1.52526389446653</cx:pt>
          <cx:pt idx="4137">3.0470899301927701</cx:pt>
          <cx:pt idx="4138">3.1954079547291601</cx:pt>
          <cx:pt idx="4139">3.5621757330595401</cx:pt>
          <cx:pt idx="4140">2.9546576983755899</cx:pt>
          <cx:pt idx="4141">2.7779906339697602</cx:pt>
          <cx:pt idx="4142">1.2016327341811499</cx:pt>
          <cx:pt idx="4143">1.0903796200570699</cx:pt>
          <cx:pt idx="4144">0.65957572122854702</cx:pt>
          <cx:pt idx="4145">0.73148601280965098</cx:pt>
          <cx:pt idx="4146">1.74730580060406</cx:pt>
          <cx:pt idx="4147">2.3987380007111199</cx:pt>
          <cx:pt idx="4148">2.3665828960443198</cx:pt>
          <cx:pt idx="4149">2.4077602068510702</cx:pt>
          <cx:pt idx="4150">3.3140158251579801</cx:pt>
          <cx:pt idx="4151">2.3259220199069599</cx:pt>
          <cx:pt idx="4152">1.5736255828549901</cx:pt>
          <cx:pt idx="4153">1.5275563342644201</cx:pt>
          <cx:pt idx="4154">1.4918380060163301</cx:pt>
          <cx:pt idx="4155">0.521883494750493</cx:pt>
          <cx:pt idx="4156">0.142032007354881</cx:pt>
          <cx:pt idx="4157">0.43474008374407702</cx:pt>
          <cx:pt idx="4158">1.11511932259581</cx:pt>
          <cx:pt idx="4159">1.2730791125782901</cx:pt>
          <cx:pt idx="4160">1.38293582573999</cx:pt>
          <cx:pt idx="4161">1.4138513287816501</cx:pt>
          <cx:pt idx="4162">1.1131778942516799</cx:pt>
          <cx:pt idx="4163">0.50203954705477005</cx:pt>
          <cx:pt idx="4164">0.32428202305765202</cx:pt>
          <cx:pt idx="4165">0.68786354157168195</cx:pt>
          <cx:pt idx="4166">1.32961995097084</cx:pt>
          <cx:pt idx="4167">1.4314383653378</cx:pt>
          <cx:pt idx="4168">1.5045471129757899</cx:pt>
          <cx:pt idx="4169">1.5145622638245599</cx:pt>
          <cx:pt idx="4170">1.9753721436149301</cx:pt>
          <cx:pt idx="4171">1.6240039323089199</cx:pt>
          <cx:pt idx="4172">1.55760265795022</cx:pt>
          <cx:pt idx="4173">1.6314721541160999</cx:pt>
          <cx:pt idx="4174">1.72249510774156</cx:pt>
          <cx:pt idx="4175">0.84811665243107004</cx:pt>
          <cx:pt idx="4176">1.4343033266215</cx:pt>
          <cx:pt idx="4177">1.8964236616063901</cx:pt>
          <cx:pt idx="4178">1.88650319802834</cx:pt>
          <cx:pt idx="4179">1.8514827486350101</cx:pt>
          <cx:pt idx="4180">1.83439314285448</cx:pt>
          <cx:pt idx="4181">1.3129963321261999</cx:pt>
          <cx:pt idx="4182">0.82745204559993002</cx:pt>
          <cx:pt idx="4183">0.73759009242316498</cx:pt>
          <cx:pt idx="4184">0.80896405636824498</cx:pt>
          <cx:pt idx="4185">1.16402158404209</cx:pt>
          <cx:pt idx="4186">0.79136915780681505</cx:pt>
          <cx:pt idx="4187">0.78221135523816998</cx:pt>
          <cx:pt idx="4188">1.5888015232369701</cx:pt>
          <cx:pt idx="4189">1.6738016429965199</cx:pt>
          <cx:pt idx="4190">1.28456356229416</cx:pt>
          <cx:pt idx="4191">1.5475986181300401</cx:pt>
          <cx:pt idx="4192">3.2542603677969102</cx:pt>
          <cx:pt idx="4193">2.3473196971139698</cx:pt>
          <cx:pt idx="4194">2.1616148455867901</cx:pt>
          <cx:pt idx="4195">2.5479946809766498</cx:pt>
          <cx:pt idx="4196">2.5896147053023899</cx:pt>
          <cx:pt idx="4197">0.92026153927849996</cx:pt>
          <cx:pt idx="4198">0.98591366959632298</cx:pt>
          <cx:pt idx="4199">1.08048981597699</cx:pt>
          <cx:pt idx="4200">0.74446859207625204</cx:pt>
          <cx:pt idx="4201">1.42023702140328</cx:pt>
          <cx:pt idx="4202">1.39472730285307</cx:pt>
          <cx:pt idx="4203">1.3131704502255199</cx:pt>
          <cx:pt idx="4204">1.2168594235386201</cx:pt>
          <cx:pt idx="4205">1.1217823811786001</cx:pt>
          <cx:pt idx="4206">0.124919390690047</cx:pt>
          <cx:pt idx="4207">0.79997441542127901</cx:pt>
          <cx:pt idx="4208">0.96651681271536904</cx:pt>
          <cx:pt idx="4209">1.13105840724893</cx:pt>
          <cx:pt idx="4210">1.1745210814129401</cx:pt>
          <cx:pt idx="4211">1.32526230744397</cx:pt>
          <cx:pt idx="4212">1.1779585828686401</cx:pt>
          <cx:pt idx="4213">1.0352888850016599</cx:pt>
          <cx:pt idx="4214">1.15639406047115</cx:pt>
          <cx:pt idx="4215">1.27840231320717</cx:pt>
          <cx:pt idx="4216">2.0415057925703999</cx:pt>
          <cx:pt idx="4217">1.8940403293492301</cx:pt>
          <cx:pt idx="4218">2.2522540848497798</cx:pt>
          <cx:pt idx="4219">2.27899891253431</cx:pt>
          <cx:pt idx="4220">2.4775204560484001</cx:pt>
          <cx:pt idx="4221">1.54815829575243</cx:pt>
          <cx:pt idx="4222">1.1583396338441201</cx:pt>
          <cx:pt idx="4223">1.0565433844846399</cx:pt>
          <cx:pt idx="4224">1.38342466919864</cx:pt>
          <cx:pt idx="4225">1.0346689081409299</cx:pt>
          <cx:pt idx="4226">1.3362797770628501</cx:pt>
          <cx:pt idx="4227">1.4142830013957199</cx:pt>
          <cx:pt idx="4228">1.7175224072069699</cx:pt>
          <cx:pt idx="4229">1.5990160970234599</cx:pt>
          <cx:pt idx="4230">1.66959487879494</cx:pt>
          <cx:pt idx="4231">1.5649611992916701</cx:pt>
          <cx:pt idx="4232">2.0315582380816299</cx:pt>
          <cx:pt idx="4233">1.4676042440262</cx:pt>
          <cx:pt idx="4234">1.96310838370791</cx:pt>
          <cx:pt idx="4235">2.0266184837143499</cx:pt>
          <cx:pt idx="4236">1.8698483941828199</cx:pt>
          <cx:pt idx="4237">1.8947222304434701</cx:pt>
          <cx:pt idx="4238">1.9787937685547199</cx:pt>
          <cx:pt idx="4239">0.95651578357391498</cx:pt>
          <cx:pt idx="4240">0.92079728496804203</cx:pt>
          <cx:pt idx="4241">0.94882219659862999</cx:pt>
          <cx:pt idx="4242">0.79356450293031999</cx:pt>
          <cx:pt idx="4243">1.1228271383569699</cx:pt>
          <cx:pt idx="4244">1.18427929989166</cx:pt>
          <cx:pt idx="4245">1.0448408141993499</cx:pt>
          <cx:pt idx="4246">1.2114264285473899</cx:pt>
          <cx:pt idx="4247">1.5587163897031999</cx:pt>
          <cx:pt idx="4248">1.1388226214752299</cx:pt>
          <cx:pt idx="4249">1.06147084070447</cx:pt>
          <cx:pt idx="4250">1.09924166410696</cx:pt>
          <cx:pt idx="4251">1.0080927439228</cx:pt>
          <cx:pt idx="4252">0.45429391292855098</cx:pt>
          <cx:pt idx="4253">0.79975937746930903</cx:pt>
          <cx:pt idx="4254">0.91477744307032705</cx:pt>
          <cx:pt idx="4255">1.0203407399167499</cx:pt>
          <cx:pt idx="4256">1.5477546535822999</cx:pt>
          <cx:pt idx="4257">1.35674377541084</cx:pt>
          <cx:pt idx="4258">2.05488201998278</cx:pt>
          <cx:pt idx="4259">1.9534681968993699</cx:pt>
          <cx:pt idx="4260">1.8796974433195399</cx:pt>
          <cx:pt idx="4261">1.40706168706296</cx:pt>
          <cx:pt idx="4262">1.48274098256525</cx:pt>
          <cx:pt idx="4263">0.46187323378321399</cx:pt>
          <cx:pt idx="4264">0.530497267526161</cx:pt>
          <cx:pt idx="4265">0.87866409175279003</cx:pt>
          <cx:pt idx="4266">0.76323001170634397</cx:pt>
          <cx:pt idx="4267">0.66966278953581204</cx:pt>
          <cx:pt idx="4268">0.946193603254182</cx:pt>
          <cx:pt idx="4269">1.3099387346428</cx:pt>
          <cx:pt idx="4270">1.20616585028021</cx:pt>
          <cx:pt idx="4271">1.2457369359111801</cx:pt>
          <cx:pt idx="4272">2.13708204113439</cx:pt>
          <cx:pt idx="4273">4.1947277612456402</cx:pt>
          <cx:pt idx="4274">3.9252041217555398</cx:pt>
          <cx:pt idx="4275">6.2974972011306702</cx:pt>
          <cx:pt idx="4276">6.1848565436193397</cx:pt>
          <cx:pt idx="4277">5.3085323875358599</cx:pt>
          <cx:pt idx="4278">3.1268610679063298</cx:pt>
          <cx:pt idx="4279">4.4123688787969604</cx:pt>
          <cx:pt idx="4280">2.5582769218247599</cx:pt>
          <cx:pt idx="4281">2.9168621898905598</cx:pt>
          <cx:pt idx="4282">2.9021919508912202</cx:pt>
          <cx:pt idx="4283">3.5894522736009402</cx:pt>
          <cx:pt idx="4284">2.38115997082657</cx:pt>
          <cx:pt idx="4285">1.80208996670036</cx:pt>
          <cx:pt idx="4286">1.5039156655480901</cx:pt>
          <cx:pt idx="4287">1.5273848658975999</cx:pt>
          <cx:pt idx="4288">0.67584269973863298</cx:pt>
          <cx:pt idx="4289">0.72837069384495001</cx:pt>
          <cx:pt idx="4290">0.492781391847465</cx:pt>
          <cx:pt idx="4291">0.72272369516521895</cx:pt>
          <cx:pt idx="4292">0.82088723992023405</cx:pt>
          <cx:pt idx="4293">1.0541282118611099</cx:pt>
          <cx:pt idx="4294">0.74672236420524596</cx:pt>
          <cx:pt idx="4295">0.78945884825687695</cx:pt>
          <cx:pt idx="4296">1.26609212452287</cx:pt>
          <cx:pt idx="4297">1.55618535605182</cx:pt>
          <cx:pt idx="4298">1.4377705520117201</cx:pt>
          <cx:pt idx="4299">2.4267498466010302</cx:pt>
          <cx:pt idx="4300">3.0588859636235699</cx:pt>
          <cx:pt idx="4301">2.9965568888609102</cx:pt>
          <cx:pt idx="4302">2.9167386319312398</cx:pt>
          <cx:pt idx="4303">3.1330806496131398</cx:pt>
          <cx:pt idx="4304">2.2548653573892099</cx:pt>
          <cx:pt idx="4305">2.1475857742384301</cx:pt>
          <cx:pt idx="4306">1.4397615282830001</cx:pt>
          <cx:pt idx="4307">1.1644032049856901</cx:pt>
          <cx:pt idx="4308">1.68641414257154</cx:pt>
          <cx:pt idx="4309">2.0974061018269898</cx:pt>
          <cx:pt idx="4310">1.6451723406629399</cx:pt>
          <cx:pt idx="4311">1.75611314825507</cx:pt>
          <cx:pt idx="4312">1.7007085978444101</cx:pt>
          <cx:pt idx="4313">1.00334272478164</cx:pt>
          <cx:pt idx="4314">0.531396817744761</cx:pt>
          <cx:pt idx="4315">0.61610866347845195</cx:pt>
          <cx:pt idx="4316">0.90683771301009197</cx:pt>
          <cx:pt idx="4317">0.93430896824639698</cx:pt>
          <cx:pt idx="4318">1.89394650151565</cx:pt>
          <cx:pt idx="4319">1.9038176359008601</cx:pt>
          <cx:pt idx="4320">2.20825218730787</cx:pt>
          <cx:pt idx="4321">2.5361434753448702</cx:pt>
          <cx:pt idx="4322">2.7152876077574302</cx:pt>
          <cx:pt idx="4323">1.6117386622939101</cx:pt>
          <cx:pt idx="4324">2.7412897144074302</cx:pt>
          <cx:pt idx="4325">2.94091112827468</cx:pt>
          <cx:pt idx="4326">2.6662931923676898</cx:pt>
          <cx:pt idx="4327">2.47498183379312</cx:pt>
          <cx:pt idx="4328">2.5305666278269001</cx:pt>
          <cx:pt idx="4329">2.6141689830808899</cx:pt>
          <cx:pt idx="4330">2.25936195935226</cx:pt>
          <cx:pt idx="4331">1.86902809846396</cx:pt>
          <cx:pt idx="4332">1.97064583200832</cx:pt>
          <cx:pt idx="4333">2.6145442197378701</cx:pt>
          <cx:pt idx="4334">2.0067744244066001</cx:pt>
          <cx:pt idx="4335">2.0829904756914899</cx:pt>
          <cx:pt idx="4336">2.90109647758538</cx:pt>
          <cx:pt idx="4337">2.9323313005413398</cx:pt>
          <cx:pt idx="4338">2.4566128362487598</cx:pt>
          <cx:pt idx="4339">2.3780237954446202</cx:pt>
          <cx:pt idx="4340">2.0435354333531301</cx:pt>
          <cx:pt idx="4341">1.1993851593056599</cx:pt>
          <cx:pt idx="4342">1.10630214843692</cx:pt>
          <cx:pt idx="4343">1.5703923368966199</cx:pt>
          <cx:pt idx="4344">1.1494241937177501</cx:pt>
          <cx:pt idx="4345">2.1967484508638502</cx:pt>
          <cx:pt idx="4346">2.5555519414695702</cx:pt>
          <cx:pt idx="4347">3.34715757057071</cx:pt>
          <cx:pt idx="4348">3.1916268591497401</cx:pt>
          <cx:pt idx="4349">3.0269238805995902</cx:pt>
          <cx:pt idx="4350">1.90284723353831</cx:pt>
          <cx:pt idx="4351">3.2309140011189599</cx:pt>
          <cx:pt idx="4352">2.53812327361873</cx:pt>
          <cx:pt idx="4353">2.0649288310245102</cx:pt>
          <cx:pt idx="4354">2.12670406942437</cx:pt>
          <cx:pt idx="4355">2.8815768959236099</cx:pt>
          <cx:pt idx="4356">1.3083190940491201</cx:pt>
          <cx:pt idx="4357">1.6481965219733901</cx:pt>
          <cx:pt idx="4358">2.2981901825356501</cx:pt>
          <cx:pt idx="4359">2.2744961199534299</cx:pt>
          <cx:pt idx="4360">1.6217502871440299</cx:pt>
          <cx:pt idx="4361">1.49905551666937</cx:pt>
          <cx:pt idx="4362">1.16286615987903</cx:pt>
          <cx:pt idx="4363">0.79665693450926101</cx:pt>
          <cx:pt idx="4364">0.92999766405982298</cx:pt>
          <cx:pt idx="4365">1.0430200767289399</cx:pt>
          <cx:pt idx="4366">1.00477754300538</cx:pt>
          <cx:pt idx="4367">0.97883907531181102</cx:pt>
          <cx:pt idx="4368">0.62862632476077895</cx:pt>
          <cx:pt idx="4369">0.49831356097737101</cx:pt>
          <cx:pt idx="4370">0.30138193651050699</cx:pt>
          <cx:pt idx="4371">0.30949243078473998</cx:pt>
          <cx:pt idx="4372">0.39203951849498703</cx:pt>
          <cx:pt idx="4373">1.5127366250756</cx:pt>
          <cx:pt idx="4374">1.45964111957182</cx:pt>
          <cx:pt idx="4375">1.46743768775577</cx:pt>
          <cx:pt idx="4376">2.2713824188432401</cx:pt>
          <cx:pt idx="4377">2.1377398240374799</cx:pt>
          <cx:pt idx="4378">1.0781501522504999</cx:pt>
          <cx:pt idx="4379">1.3163742636084701</cx:pt>
          <cx:pt idx="4380">1.4185879609415599</cx:pt>
          <cx:pt idx="4381">0.76254732132785896</cx:pt>
          <cx:pt idx="4382">0.74567614108013602</cx:pt>
          <cx:pt idx="4383">0.75869017484701295</cx:pt>
          <cx:pt idx="4384">0.52589942561255598</cx:pt>
          <cx:pt idx="4385">0.36568770388736299</cx:pt>
          <cx:pt idx="4386">0.21746309478172199</cx:pt>
          <cx:pt idx="4387">0.45040821914354101</cx:pt>
          <cx:pt idx="4388">0.96284049503013702</cx:pt>
          <cx:pt idx="4389">1.2573544126099701</cx:pt>
          <cx:pt idx="4390">1.3344860382577299</cx:pt>
          <cx:pt idx="4391">2.9426584927497101</cx:pt>
          <cx:pt idx="4392">2.72141855116028</cx:pt>
          <cx:pt idx="4393">2.2984880286889799</cx:pt>
          <cx:pt idx="4394">2.0262998100199399</cx:pt>
          <cx:pt idx="4395">2.0071385243271198</cx:pt>
          <cx:pt idx="4396">1.5979880226230101</cx:pt>
          <cx:pt idx="4397">1.6899000194974001</cx:pt>
          <cx:pt idx="4398">2.4283715919234501</cx:pt>
          <cx:pt idx="4399">2.9443272334451098</cx:pt>
          <cx:pt idx="4400">3.4712403140724102</cx:pt>
          <cx:pt idx="4401">2.2587125629489302</cx:pt>
          <cx:pt idx="4402">2.1388903445044201</cx:pt>
          <cx:pt idx="4403">1.51280647924532</cx:pt>
          <cx:pt idx="4404">1.8253853477333299</cx:pt>
          <cx:pt idx="4405">1.5088983160099501</cx:pt>
          <cx:pt idx="4406">1.75247493504159</cx:pt>
          <cx:pt idx="4407">2.57420878072528</cx:pt>
          <cx:pt idx="4408">2.48170794582279</cx:pt>
          <cx:pt idx="4409">1.7040304580799099</cx:pt>
          <cx:pt idx="4410">2.9484041561939098</cx:pt>
          <cx:pt idx="4411">2.8480812684260299</cx:pt>
          <cx:pt idx="4412">2.0961234844856298</cx:pt>
          <cx:pt idx="4413">2.3610132948790401</cx:pt>
          <cx:pt idx="4414">2.7292418447633602</cx:pt>
          <cx:pt idx="4415">1.3007390277155</cx:pt>
          <cx:pt idx="4416">1.3058062694550301</cx:pt>
          <cx:pt idx="4417">2.8748966973588002</cx:pt>
          <cx:pt idx="4418">2.6816324259022601</cx:pt>
          <cx:pt idx="4419">2.2953919047050002</cx:pt>
          <cx:pt idx="4420">2.4067025804980098</cx:pt>
          <cx:pt idx="4421">2.4936365693742899</cx:pt>
          <cx:pt idx="4422">1.11375644216935</cx:pt>
          <cx:pt idx="4423">0.92960215288757697</cx:pt>
          <cx:pt idx="4424">0.88231893203066003</cx:pt>
          <cx:pt idx="4425">0.76611418740409898</cx:pt>
          <cx:pt idx="4426">0.73509975952303197</cx:pt>
          <cx:pt idx="4427">0.70952470849578597</cx:pt>
          <cx:pt idx="4428">1.33690492616682</cx:pt>
          <cx:pt idx="4429">1.81741566388118</cx:pt>
          <cx:pt idx="4430">1.96914511424981</cx:pt>
          <cx:pt idx="4431">2.3969839816757799</cx:pt>
          <cx:pt idx="4432">2.38504044201329</cx:pt>
          <cx:pt idx="4433">1.8263682665207599</cx:pt>
          <cx:pt idx="4434">1.43661741810799</cx:pt>
          <cx:pt idx="4435">1.4294455039183001</cx:pt>
          <cx:pt idx="4436">2.3822336475057</cx:pt>
          <cx:pt idx="4437">2.47896651799506</cx:pt>
          <cx:pt idx="4438">2.41865824107184</cx:pt>
          <cx:pt idx="4439">2.3291576242741798</cx:pt>
          <cx:pt idx="4440">2.4612442658000799</cx:pt>
          <cx:pt idx="4441">0.93031679475654105</cx:pt>
          <cx:pt idx="4442">0.94627856776558095</cx:pt>
          <cx:pt idx="4443">1.30423874908722</cx:pt>
          <cx:pt idx="4444">1.49059064908445</cx:pt>
          <cx:pt idx="4445">1.6991835907616399</cx:pt>
          <cx:pt idx="4446">1.73020840060587</cx:pt>
          <cx:pt idx="4447">1.66235942067035</cx:pt>
          <cx:pt idx="4448">1.3338333483653499</cx:pt>
          <cx:pt idx="4449">1.14816203125261</cx:pt>
          <cx:pt idx="4450">1.2209997938855299</cx:pt>
          <cx:pt idx="4451">1.22292089917619</cx:pt>
          <cx:pt idx="4452">1.12468086344423</cx:pt>
          <cx:pt idx="4453">1.2022703898201399</cx:pt>
          <cx:pt idx="4454">1.2483781305664301</cx:pt>
          <cx:pt idx="4455">0.72622002455173096</cx:pt>
          <cx:pt idx="4456">0.73410939115565299</cx:pt>
          <cx:pt idx="4457">0.930145004814387</cx:pt>
          <cx:pt idx="4458">0.93481171594906798</cx:pt>
          <cx:pt idx="4459">0.93169342289782198</cx:pt>
          <cx:pt idx="4460">1.9472927035179199</cx:pt>
          <cx:pt idx="4461">1.9220255248282201</cx:pt>
          <cx:pt idx="4462">1.56976972120271</cx:pt>
          <cx:pt idx="4463">1.35301032816655</cx:pt>
          <cx:pt idx="4464">1.4216668996437301</cx:pt>
          <cx:pt idx="4465">0.36227864739640298</cx:pt>
          <cx:pt idx="4466">0.37688594171130602</cx:pt>
          <cx:pt idx="4467">0.54308867276672101</cx:pt>
          <cx:pt idx="4468">0.699822906901439</cx:pt>
          <cx:pt idx="4469">0.69683405846486701</cx:pt>
          <cx:pt idx="4470">0.65121306224493303</cx:pt>
          <cx:pt idx="4471">0.58608710596467295</cx:pt>
          <cx:pt idx="4472">0.53242672196253105</cx:pt>
          <cx:pt idx="4473">2.6090038629910999</cx:pt>
          <cx:pt idx="4474">2.5231884880193198</cx:pt>
          <cx:pt idx="4475">2.53018239462464</cx:pt>
          <cx:pt idx="4476">2.8927612892365002</cx:pt>
          <cx:pt idx="4477">2.79969528837155</cx:pt>
          <cx:pt idx="4478">0.74015318848761802</cx:pt>
          <cx:pt idx="4479">0.84051648091421405</cx:pt>
          <cx:pt idx="4480">2.54387412332852</cx:pt>
          <cx:pt idx="4481">2.84388070563682</cx:pt>
          <cx:pt idx="4482">3.5260649658121301</cx:pt>
          <cx:pt idx="4483">3.5419043439688802</cx:pt>
          <cx:pt idx="4484">3.4726425062003501</cx:pt>
          <cx:pt idx="4485">2.3942838590250699</cx:pt>
          <cx:pt idx="4486">1.75621608435461</cx:pt>
          <cx:pt idx="4487">1.4245642717839699</cx:pt>
          <cx:pt idx="4488">1.70687516427081</cx:pt>
          <cx:pt idx="4489">2.1792091796741202</cx:pt>
          <cx:pt idx="4490">2.4058170067223998</cx:pt>
          <cx:pt idx="4491">2.51922168147517</cx:pt>
          <cx:pt idx="4492">2.5895627383225501</cx:pt>
          <cx:pt idx="4493">2.1284213881080798</cx:pt>
          <cx:pt idx="4494">1.7203774513205901</cx:pt>
          <cx:pt idx="4495">0.99400140020763506</cx:pt>
          <cx:pt idx="4496">0.95851956477595701</cx:pt>
          <cx:pt idx="4497">0.93626390481548805</cx:pt>
          <cx:pt idx="4498">0.97359947223371501</cx:pt>
          <cx:pt idx="4499">0.966016430980009</cx:pt>
          <cx:pt idx="4500">0.83985374892699605</cx:pt>
          <cx:pt idx="4501">0.84360899875975304</cx:pt>
          <cx:pt idx="4502">0.377407926011882</cx:pt>
          <cx:pt idx="4503">0.38733041825626702</cx:pt>
          <cx:pt idx="4504">0.26513842679016902</cx:pt>
          <cx:pt idx="4505">0.49891102076922</cx:pt>
          <cx:pt idx="4506">0.94451030302637595</cx:pt>
          <cx:pt idx="4507">1.3323404686021001</cx:pt>
          <cx:pt idx="4508">1.35762983095289</cx:pt>
          <cx:pt idx="4509">2.3829742302111798</cx:pt>
          <cx:pt idx="4510">2.4176117715146401</cx:pt>
          <cx:pt idx="4511">1.9560628546518299</cx:pt>
          <cx:pt idx="4512">2.64573321767074</cx:pt>
          <cx:pt idx="4513">3.3117769006789799</cx:pt>
          <cx:pt idx="4514">2.3620809439988801</cx:pt>
          <cx:pt idx="4515">3.3283332324170298</cx:pt>
          <cx:pt idx="4516">3.41939064480882</cx:pt>
          <cx:pt idx="4517">2.37679842584016</cx:pt>
          <cx:pt idx="4518">1.8073932851018</cx:pt>
          <cx:pt idx="4519">2.6243536919200201</cx:pt>
          <cx:pt idx="4520">1.68230188292762</cx:pt>
          <cx:pt idx="4521">1.60380610505481</cx:pt>
          <cx:pt idx="4522">1.9520855491031499</cx:pt>
          <cx:pt idx="4523">3.1879290947750101</cx:pt>
          <cx:pt idx="4524">2.95233660944763</cx:pt>
          <cx:pt idx="4525">2.8099253955004801</cx:pt>
          <cx:pt idx="4526">2.8109089627277299</cx:pt>
          <cx:pt idx="4527">2.42071315670464</cx:pt>
          <cx:pt idx="4528">1.5325578202705601</cx:pt>
          <cx:pt idx="4529">3.7316249847525902</cx:pt>
          <cx:pt idx="4530">3.58536808703276</cx:pt>
          <cx:pt idx="4531">3.9826828098222098</cx:pt>
          <cx:pt idx="4532">4.1505967353136901</cx:pt>
          <cx:pt idx="4533">4.0410527854503302</cx:pt>
          <cx:pt idx="4534">1.75122929987653</cx:pt>
          <cx:pt idx="4535">1.7882754150506399</cx:pt>
          <cx:pt idx="4536">1.5351972743501501</cx:pt>
          <cx:pt idx="4537">2.0879471961297602</cx:pt>
          <cx:pt idx="4538">1.7518098174421</cx:pt>
          <cx:pt idx="4539">1.43967414560495</cx:pt>
          <cx:pt idx="4540">1.99417926075739</cx:pt>
          <cx:pt idx="4541">2.1745611600463999</cx:pt>
          <cx:pt idx="4542">1.4468545444715899</cx:pt>
          <cx:pt idx="4543">1.8063280839698099</cx:pt>
          <cx:pt idx="4544">1.79167988455104</cx:pt>
          <cx:pt idx="4545">1.3885985129171401</cx:pt>
          <cx:pt idx="4546">0.97277831412127402</cx:pt>
          <cx:pt idx="4547">1.98718627269638</cx:pt>
          <cx:pt idx="4548">1.75452020420124</cx:pt>
          <cx:pt idx="4549">2.3144591091878501</cx:pt>
          <cx:pt idx="4550">2.1738250654439102</cx:pt>
          <cx:pt idx="4551">2.1983082198555999</cx:pt>
          <cx:pt idx="4552">1.3913662426326301</cx:pt>
          <cx:pt idx="4553">1.41521856593511</cx:pt>
          <cx:pt idx="4554">0.91671984730935097</cx:pt>
          <cx:pt idx="4555">1.7889059976566</cx:pt>
          <cx:pt idx="4556">2.3434707379711099</cx:pt>
          <cx:pt idx="4557">2.2142803326212901</cx:pt>
          <cx:pt idx="4558">2.2463077210572902</cx:pt>
          <cx:pt idx="4559">2.0764904743396801</cx:pt>
          <cx:pt idx="4560">1.5303757102482201</cx:pt>
          <cx:pt idx="4561">1.08465169281181</cx:pt>
          <cx:pt idx="4562">1.1509252528799701</cx:pt>
          <cx:pt idx="4563">0.97270995525229298</cx:pt>
          <cx:pt idx="4564">0.99184396547446396</cx:pt>
          <cx:pt idx="4565">0.97068971438126395</cx:pt>
          <cx:pt idx="4566">1.1883690816686601</cx:pt>
          <cx:pt idx="4567">1.4026553813300799</cx:pt>
          <cx:pt idx="4568">1.62090853151917</cx:pt>
          <cx:pt idx="4569">1.5986969657976999</cx:pt>
          <cx:pt idx="4570">2.08756096206243</cx:pt>
          <cx:pt idx="4571">1.8665390759199401</cx:pt>
          <cx:pt idx="4572">1.5186394817907301</cx:pt>
          <cx:pt idx="4573">1.44884233754827</cx:pt>
          <cx:pt idx="4574">1.47273791209018</cx:pt>
          <cx:pt idx="4575">0.60252423006161604</cx:pt>
          <cx:pt idx="4576">0.43810173010298398</cx:pt>
          <cx:pt idx="4577">0.65999357431221595</cx:pt>
          <cx:pt idx="4578">0.93358321557623403</cx:pt>
          <cx:pt idx="4579">0.93954339057827996</cx:pt>
          <cx:pt idx="4580">1.1923651871348999</cx:pt>
          <cx:pt idx="4581">1.6599240765094501</cx:pt>
          <cx:pt idx="4582">1.43369318091362</cx:pt>
          <cx:pt idx="4583">0.99735905922354295</cx:pt>
          <cx:pt idx="4584">1.11167183964177</cx:pt>
          <cx:pt idx="4585">0.89507501668607203</cx:pt>
          <cx:pt idx="4586">0.51080173896651504</cx:pt>
          <cx:pt idx="4587">0.80632064669237802</cx:pt>
          <cx:pt idx="4588">1.20171727022285</cx:pt>
          <cx:pt idx="4589">1.05762793549362</cx:pt>
          <cx:pt idx="4590">1.4122869746055899</cx:pt>
          <cx:pt idx="4591">1.47508951468393</cx:pt>
          <cx:pt idx="4592">1.3012496042864701</cx:pt>
          <cx:pt idx="4593">1.2763717395734699</cx:pt>
          <cx:pt idx="4594">1.2497019340767901</cx:pt>
          <cx:pt idx="4595">0.85694262868414295</cx:pt>
          <cx:pt idx="4596">1.02285834648207</cx:pt>
          <cx:pt idx="4597">2.0870590285817201</cx:pt>
          <cx:pt idx="4598">1.71352150627438</cx:pt>
          <cx:pt idx="4599">2.0252061291830601</cx:pt>
          <cx:pt idx="4600">2.0825711282324599</cx:pt>
          <cx:pt idx="4601">1.92029210125225</cx:pt>
          <cx:pt idx="4602">1.04768366815522</cx:pt>
          <cx:pt idx="4603">1.5789429865989599</cx:pt>
          <cx:pt idx="4604">2.0440769167886002</cx:pt>
          <cx:pt idx="4605">2.6262777797502701</cx:pt>
          <cx:pt idx="4606">2.6345516105707598</cx:pt>
          <cx:pt idx="4607">2.7461633092736699</cx:pt>
          <cx:pt idx="4608">2.15805656013959</cx:pt>
          <cx:pt idx="4609">1.4144529297945301</cx:pt>
          <cx:pt idx="4610">0.82192681977861703</cx:pt>
          <cx:pt idx="4611">0.72076312324083902</cx:pt>
          <cx:pt idx="4612">0.382433023328065</cx:pt>
          <cx:pt idx="4613">1.1879273680770901</cx:pt>
          <cx:pt idx="4614">1.5048279827564099</cx:pt>
          <cx:pt idx="4615">1.4826418968934301</cx:pt>
          <cx:pt idx="4616">2.0212099322868098</cx:pt>
          <cx:pt idx="4617">2.0393820823902402</cx:pt>
          <cx:pt idx="4618">1.3591637103616601</cx:pt>
          <cx:pt idx="4619">1.1531618521106399</cx:pt>
          <cx:pt idx="4620">1.7650471122428399</cx:pt>
          <cx:pt idx="4621">1.8318195207924099</cx:pt>
          <cx:pt idx="4622">1.97154523436161</cx:pt>
          <cx:pt idx="4623">2.1633722680325902</cx:pt>
          <cx:pt idx="4624">1.9907429292842</cx:pt>
          <cx:pt idx="4625">1.43315129849879</cx:pt>
          <cx:pt idx="4626">0.90266126414605696</cx:pt>
          <cx:pt idx="4627">1.52054347167904</cx:pt>
          <cx:pt idx="4628">1.28077735747185</cx:pt>
          <cx:pt idx="4629">1.40255227663399</cx:pt>
          <cx:pt idx="4630">1.93444036177204</cx:pt>
          <cx:pt idx="4631">2.0326107511741802</cx:pt>
          <cx:pt idx="4632">1.3220345406141101</cx:pt>
          <cx:pt idx="4633">1.2575876867214899</cx:pt>
          <cx:pt idx="4634">2.1353336131523601</cx:pt>
          <cx:pt idx="4635">2.0945037942610001</cx:pt>
          <cx:pt idx="4636">1.9097708645651801</cx:pt>
          <cx:pt idx="4637">2.16072066801445</cx:pt>
          <cx:pt idx="4638">3.4264642007041002</cx:pt>
          <cx:pt idx="4639">2.5466956561330401</cx:pt>
          <cx:pt idx="4640">2.0611706541142301</cx:pt>
          <cx:pt idx="4641">2.1115023531997599</cx:pt>
          <cx:pt idx="4642">1.8035780440718501</cx:pt>
          <cx:pt idx="4643">0.69564633407423104</cx:pt>
          <cx:pt idx="4644">0.74466151972482397</cx:pt>
          <cx:pt idx="4645">1.2190364185645699</cx:pt>
          <cx:pt idx="4646">2.18956105176049</cx:pt>
          <cx:pt idx="4647">2.26368946465819</cx:pt>
          <cx:pt idx="4648">2.10145352557327</cx:pt>
          <cx:pt idx="4649">1.9134378718838301</cx:pt>
          <cx:pt idx="4650">1.40438990186098</cx:pt>
          <cx:pt idx="4651">0.52377202040567605</cx:pt>
          <cx:pt idx="4652">0.49847174083710499</cx:pt>
          <cx:pt idx="4653">0.80650995988528096</cx:pt>
          <cx:pt idx="4654">0.87994725959789399</cx:pt>
          <cx:pt idx="4655">1.0411487854647199</cx:pt>
          <cx:pt idx="4656">2.37247800338625</cx:pt>
          <cx:pt idx="4657">2.2436099976844499</cx:pt>
          <cx:pt idx="4658">2.6735393192236199</cx:pt>
          <cx:pt idx="4659">3.05266184377329</cx:pt>
          <cx:pt idx="4660">2.8881335314634899</cx:pt>
          <cx:pt idx="4661">2.1728393041368399</cx:pt>
          <cx:pt idx="4662">2.3526344819739502</cx:pt>
          <cx:pt idx="4663">1.93342619449443</cx:pt>
          <cx:pt idx="4664">1.46734351065682</cx:pt>
          <cx:pt idx="4665">1.5646470636377701</cx:pt>
          <cx:pt idx="4666">1.5872192302623001</cx:pt>
          <cx:pt idx="4667">1.6282695774462399</cx:pt>
          <cx:pt idx="4668">1.2972896368775699</cx:pt>
          <cx:pt idx="4669">3.3240739681763198</cx:pt>
          <cx:pt idx="4670">3.26523771500396</cx:pt>
          <cx:pt idx="4671">2.60779093612943</cx:pt>
          <cx:pt idx="4672">2.6422137998986202</cx:pt>
          <cx:pt idx="4673">2.7380678743840599</cx:pt>
          <cx:pt idx="4674">0.89087561184229902</cx:pt>
          <cx:pt idx="4675">0.95086772678445797</cx:pt>
          <cx:pt idx="4676">1.1940370806756699</cx:pt>
          <cx:pt idx="4677">1.6570442754213901</cx:pt>
          <cx:pt idx="4678">1.66742026919913</cx:pt>
          <cx:pt idx="4679">1.44693045170021</cx:pt>
          <cx:pt idx="4680">1.44196953431626</cx:pt>
          <cx:pt idx="4681">1.34272243790691</cx:pt>
          <cx:pt idx="4682">1.35573442318347</cx:pt>
          <cx:pt idx="4683">1.6656522905316899</cx:pt>
          <cx:pt idx="4684">1.6898907567025201</cx:pt>
          <cx:pt idx="4685">1.6445455256650301</cx:pt>
          <cx:pt idx="4686">1.34989822302014</cx:pt>
          <cx:pt idx="4687">0.61914073974101103</cx:pt>
          <cx:pt idx="4688">0.48314518164325898</cx:pt>
          <cx:pt idx="4689">0.882176032476645</cx:pt>
          <cx:pt idx="4690">1.71748841223307</cx:pt>
          <cx:pt idx="4691">2.0699690247182199</cx:pt>
          <cx:pt idx="4692">2.1076462220661898</cx:pt>
          <cx:pt idx="4693">1.9524110493609801</cx:pt>
          <cx:pt idx="4694">1.9892547037894801</cx:pt>
          <cx:pt idx="4695">1.0584334880488699</cx:pt>
          <cx:pt idx="4696">0.71471818793797903</cx:pt>
          <cx:pt idx="4697">0.70133958212746705</cx:pt>
          <cx:pt idx="4698">1.20688950584917</cx:pt>
          <cx:pt idx="4699">0.87816505838211401</cx:pt>
          <cx:pt idx="4700">0.935834112490734</cx:pt>
          <cx:pt idx="4701">0.94945107481649305</cx:pt>
          <cx:pt idx="4702">1.08749981360277</cx:pt>
          <cx:pt idx="4703">1.33944172748623</cx:pt>
          <cx:pt idx="4704">1.83441566359329</cx:pt>
          <cx:pt idx="4705">1.84070100273989</cx:pt>
          <cx:pt idx="4706">1.85988608698335</cx:pt>
          <cx:pt idx="4707">1.6927264302482601</cx:pt>
          <cx:pt idx="4708">0.886200508400798</cx:pt>
          <cx:pt idx="4709">0.45537419280554697</cx:pt>
          <cx:pt idx="4710">2.4804114581975698</cx:pt>
          <cx:pt idx="4711">2.8190992191475299</cx:pt>
          <cx:pt idx="4712">4.1992415539063996</cx:pt>
          <cx:pt idx="4713">4.1184066029899302</cx:pt>
          <cx:pt idx="4714">3.9809476599332698</cx:pt>
          <cx:pt idx="4715">1.9487467325566701</cx:pt>
          <cx:pt idx="4716">1.5967476768623501</cx:pt>
          <cx:pt idx="4717">0.24373173689340299</cx:pt>
          <cx:pt idx="4718">1.2733875797655301</cx:pt>
          <cx:pt idx="4719">1.44884845935326</cx:pt>
          <cx:pt idx="4720">2.7156565804852</cx:pt>
          <cx:pt idx="4721">2.90261381869075</cx:pt>
          <cx:pt idx="4722">3.01034846866943</cx:pt>
          <cx:pt idx="4723">2.1011207568097001</cx:pt>
          <cx:pt idx="4724">2.0393659703974198</cx:pt>
          <cx:pt idx="4725">0.71235128252353097</cx:pt>
          <cx:pt idx="4726">1.47948370352517</cx:pt>
          <cx:pt idx="4727">1.5853252682552901</cx:pt>
          <cx:pt idx="4728">1.9173873637663199</cx:pt>
          <cx:pt idx="4729">1.8650018293464901</cx:pt>
          <cx:pt idx="4730">3.0464229783330401</cx:pt>
          <cx:pt idx="4731">2.4676366065861699</cx:pt>
          <cx:pt idx="4732">2.3576265087291701</cx:pt>
          <cx:pt idx="4733">2.0748269799160299</cx:pt>
          <cx:pt idx="4734">1.9634098088785299</cx:pt>
          <cx:pt idx="4735">0.90459967007782904</cx:pt>
          <cx:pt idx="4736">0.74765393430677596</cx:pt>
          <cx:pt idx="4737">0.83055117927258804</cx:pt>
          <cx:pt idx="4738">0.99918127708343996</cx:pt>
          <cx:pt idx="4739">1.0845824071930501</cx:pt>
          <cx:pt idx="4740">1.0473388972050599</cx:pt>
          <cx:pt idx="4741">1.1834782101141501</cx:pt>
          <cx:pt idx="4742">0.95574679425917597</cx:pt>
          <cx:pt idx="4743">0.78927547861873704</cx:pt>
          <cx:pt idx="4744">0.69287279884848296</cx:pt>
          <cx:pt idx="4745">0.80143238018965302</cx:pt>
          <cx:pt idx="4746">0.486841748823515</cx:pt>
          <cx:pt idx="4747">0.72628980282978695</cx:pt>
          <cx:pt idx="4748">0.75259117970579403</cx:pt>
          <cx:pt idx="4749">2.2389875736095299</cx:pt>
          <cx:pt idx="4750">2.6495303046894798</cx:pt>
          <cx:pt idx="4751">5.4334044113113604</cx:pt>
          <cx:pt idx="4752">5.9206248466652402</cx:pt>
          <cx:pt idx="4753">5.8649216096069603</cx:pt>
          <cx:pt idx="4754">4.3891115773321703</cx:pt>
          <cx:pt idx="4755">4.1398945325292198</cx:pt>
          <cx:pt idx="4756">1.5565643799956901</cx:pt>
          <cx:pt idx="4757">1.56917842223594</cx:pt>
          <cx:pt idx="4758">1.69680901228321</cx:pt>
          <cx:pt idx="4759">1.8401346250936499</cx:pt>
          <cx:pt idx="4760">1.50665036398995</cx:pt>
          <cx:pt idx="4761">1.3283568642878301</cx:pt>
          <cx:pt idx="4762">1.7927634861535</cx:pt>
          <cx:pt idx="4763">1.63547647645309</cx:pt>
          <cx:pt idx="4764">1.5363507701549699</cx:pt>
          <cx:pt idx="4765">1.52104533880871</cx:pt>
          <cx:pt idx="4766">1.7959046875100799</cx:pt>
          <cx:pt idx="4767">0.72308836799270204</cx:pt>
          <cx:pt idx="4768">1.8762804085714699</cx:pt>
          <cx:pt idx="4769">2.0354348505187501</cx:pt>
          <cx:pt idx="4770">2.2760383620902198</cx:pt>
          <cx:pt idx="4771">2.0167235446522098</cx:pt>
          <cx:pt idx="4772">2.0118938330175502</cx:pt>
          <cx:pt idx="4773">0.77387023299389202</cx:pt>
          <cx:pt idx="4774">0.63355996826715399</cx:pt>
          <cx:pt idx="4775">0.85658220210190195</cx:pt>
          <cx:pt idx="4776">0.81457713750734295</cx:pt>
          <cx:pt idx="4777">0.71409163365916695</cx:pt>
          <cx:pt idx="4778">1.0522682764295801</cx:pt>
          <cx:pt idx="4779">1.0158594357698301</cx:pt>
          <cx:pt idx="4780">0.72565476679941598</cx:pt>
          <cx:pt idx="4781">0.73868865191186295</cx:pt>
          <cx:pt idx="4782">1.3873959058238601</cx:pt>
          <cx:pt idx="4783">1.23663168260983</cx:pt>
          <cx:pt idx="4784">1.29015541358385</cx:pt>
          <cx:pt idx="4785">1.7018139904349401</cx:pt>
          <cx:pt idx="4786">1.6267108007603199</cx:pt>
          <cx:pt idx="4787">0.99882992592252196</cx:pt>
          <cx:pt idx="4788">1.6586495494043101</cx:pt>
          <cx:pt idx="4789">1.61027080658383</cx:pt>
          <cx:pt idx="4790">1.0279640202237199</cx:pt>
          <cx:pt idx="4791">1.3573178130760799</cx:pt>
          <cx:pt idx="4792">1.3089771414825</cx:pt>
          <cx:pt idx="4793">0.71773257221379805</cx:pt>
          <cx:pt idx="4794">1.20867941476741</cx:pt>
          <cx:pt idx="4795">1.5413743463179299</cx:pt>
          <cx:pt idx="4796">1.2541468705216201</cx:pt>
          <cx:pt idx="4797">2.3218684783955599</cx:pt>
          <cx:pt idx="4798">2.47683233977114</cx:pt>
          <cx:pt idx="4799">1.9651876615828601</cx:pt>
          <cx:pt idx="4800">1.6989500258293799</cx:pt>
          <cx:pt idx="4801">2.8753495545796501</cx:pt>
          <cx:pt idx="4802">1.94191218974198</cx:pt>
          <cx:pt idx="4803">1.5244960894339901</cx:pt>
          <cx:pt idx="4804">1.60840085129952</cx:pt>
          <cx:pt idx="4805">1.81963899960612</cx:pt>
          <cx:pt idx="4806">0.63485543518922205</cx:pt>
          <cx:pt idx="4807">0.96135152257565004</cx:pt>
          <cx:pt idx="4808">1.4019375240859699</cx:pt>
          <cx:pt idx="4809">1.4880472541158101</cx:pt>
          <cx:pt idx="4810">2.9378385061587</cx:pt>
          <cx:pt idx="4811">4.1808262771820797</cx:pt>
          <cx:pt idx="4812">4.0949865047263696</cx:pt>
          <cx:pt idx="4813">3.6238782736064001</cx:pt>
          <cx:pt idx="4814">3.5688750012658699</cx:pt>
          <cx:pt idx="4815">2.0608829074409898</cx:pt>
          <cx:pt idx="4816">0.81793192566734596</cx:pt>
          <cx:pt idx="4817">0.60176521263964899</cx:pt>
          <cx:pt idx="4818">1.4717808877410301</cx:pt>
          <cx:pt idx="4819">1.4294705910680601</cx:pt>
          <cx:pt idx="4820">1.45204930262847</cx:pt>
          <cx:pt idx="4821">1.6188467646385001</cx:pt>
          <cx:pt idx="4822">1.5042492573806601</cx:pt>
          <cx:pt idx="4823">1.80165378269817</cx:pt>
          <cx:pt idx="4824">1.81137668823332</cx:pt>
          <cx:pt idx="4825">1.81821561838474</cx:pt>
          <cx:pt idx="4826">1.60375951133229</cx:pt>
          <cx:pt idx="4827">1.6714584810354001</cx:pt>
          <cx:pt idx="4828">0.74694798589347799</cx:pt>
          <cx:pt idx="4829">2.1932824937101598</cx:pt>
          <cx:pt idx="4830">2.1249229699704402</cx:pt>
          <cx:pt idx="4831">2.12150719428513</cx:pt>
          <cx:pt idx="4832">2.1556045111116102</cx:pt>
          <cx:pt idx="4833">2.0586071898764899</cx:pt>
          <cx:pt idx="4834">0.95619961783962504</cx:pt>
          <cx:pt idx="4835">0.78176402593264405</cx:pt>
          <cx:pt idx="4836">1.55611703218996</cx:pt>
          <cx:pt idx="4837">1.68096546672336</cx:pt>
          <cx:pt idx="4838">1.56061006758879</cx:pt>
          <cx:pt idx="4839">1.1383128666401701</cx:pt>
          <cx:pt idx="4840">3.3708086262405299</cx:pt>
          <cx:pt idx="4841">2.6177470683210702</cx:pt>
          <cx:pt idx="4842">2.5965778806187298</cx:pt>
          <cx:pt idx="4843">2.9877434957609501</cx:pt>
          <cx:pt idx="4844">3.0778551491593098</cx:pt>
          <cx:pt idx="4845">0.97438050564895895</cx:pt>
          <cx:pt idx="4846">1.0616588223629799</cx:pt>
          <cx:pt idx="4847">1.4140388729208599</cx:pt>
          <cx:pt idx="4848">1.4462231494584601</cx:pt>
          <cx:pt idx="4849">1.6488092142095201</cx:pt>
          <cx:pt idx="4850">1.7600567871720201</cx:pt>
          <cx:pt idx="4851">1.84330929716583</cx:pt>
          <cx:pt idx="4852">1.48756723460664</cx:pt>
          <cx:pt idx="4853">1.0606889358879501</cx:pt>
          <cx:pt idx="4854">0.94992886493370599</cx:pt>
          <cx:pt idx="4855">0.93140689324820403</cx:pt>
          <cx:pt idx="4856">0.76445109305049597</cx:pt>
          <cx:pt idx="4857">0.52196288727793005</cx:pt>
          <cx:pt idx="4858">0.66295288671558295</cx:pt>
          <cx:pt idx="4859">1.1865880447041499</cx:pt>
          <cx:pt idx="4860">0.95679186666203297</cx:pt>
          <cx:pt idx="4861">1.38160327783812</cx:pt>
          <cx:pt idx="4862">1.45771417562695</cx:pt>
          <cx:pt idx="4863">1.46506747881416</cx:pt>
          <cx:pt idx="4864">1.0034793225248999</cx:pt>
          <cx:pt idx="4865">1.18759169071266</cx:pt>
          <cx:pt idx="4866">1.52818835468911</cx:pt>
          <cx:pt idx="4867">1.50249288204928</cx:pt>
          <cx:pt idx="4868">1.7003222472505199</cx:pt>
          <cx:pt idx="4869">1.46659088269342</cx:pt>
          <cx:pt idx="4870">1.29222650598838</cx:pt>
          <cx:pt idx="4871">1.6910640096203899</cx:pt>
          <cx:pt idx="4872">2.0014652832419002</cx:pt>
          <cx:pt idx="4873">1.7642604881613</cx:pt>
          <cx:pt idx="4874">1.9949879565284001</cx:pt>
          <cx:pt idx="4875">2.5240547745191102</cx:pt>
          <cx:pt idx="4876">1.70193099736676</cx:pt>
          <cx:pt idx="4877">1.4791867762066699</cx:pt>
          <cx:pt idx="4878">1.4666101873420301</cx:pt>
          <cx:pt idx="4879">1.47765027171751</cx:pt>
          <cx:pt idx="4880">1.40885597173642</cx:pt>
          <cx:pt idx="4881">1.10249695855969</cx:pt>
          <cx:pt idx="4882">2.25533523149323</cx:pt>
          <cx:pt idx="4883">2.8139860962641698</cx:pt>
          <cx:pt idx="4884">2.56745183068095</cx:pt>
          <cx:pt idx="4885">5.3149528274651496</cx:pt>
          <cx:pt idx="4886">5.3462268419812098</cx:pt>
          <cx:pt idx="4887">4.0560406108097098</cx:pt>
          <cx:pt idx="4888">3.4668294079335298</cx:pt>
          <cx:pt idx="4889">3.5149468902599401</cx:pt>
          <cx:pt idx="4890">0.32050486644885201</cx:pt>
          <cx:pt idx="4891">0.469622151288204</cx:pt>
          <cx:pt idx="4892">0.63675262434097601</cx:pt>
          <cx:pt idx="4893">0.80234819009227498</cx:pt>
          <cx:pt idx="4894">0.99746326520030104</cx:pt>
          <cx:pt idx="4895">1.15607153782854</cx:pt>
          <cx:pt idx="4896">1.30633245367453</cx:pt>
          <cx:pt idx="4897">1.39572909768619</cx:pt>
          <cx:pt idx="4898">1.1908659675978599</cx:pt>
          <cx:pt idx="4899">1.7265751567521801</cx:pt>
          <cx:pt idx="4900">1.65233039674116</cx:pt>
          <cx:pt idx="4901">1.3117362306771501</cx:pt>
          <cx:pt idx="4902">1.70180119216002</cx:pt>
          <cx:pt idx="4903">2.5183903389742301</cx:pt>
          <cx:pt idx="4904">2.9999804928114999</cx:pt>
          <cx:pt idx="4905">3.1027052192170101</cx:pt>
          <cx:pt idx="4906">3.2413413032793601</cx:pt>
          <cx:pt idx="4907">2.72437783527266</cx:pt>
          <cx:pt idx="4908">1.90157210027877</cx:pt>
          <cx:pt idx="4909">1.1656060710210501</cx:pt>
          <cx:pt idx="4910">1.14785832685108</cx:pt>
          <cx:pt idx="4911">1.1585089311580601</cx:pt>
          <cx:pt idx="4912">1.4433536464288901</cx:pt>
          <cx:pt idx="4913">1.46564438452944</cx:pt>
          <cx:pt idx="4914">1.1548500889128399</cx:pt>
          <cx:pt idx="4915">0.97475664494481595</cx:pt>
          <cx:pt idx="4916">0.89432259135000003</cx:pt>
          <cx:pt idx="4917">0.51627188491867904</cx:pt>
          <cx:pt idx="4918">0.44925975740343999</cx:pt>
          <cx:pt idx="4919">0.294808351094834</cx:pt>
          <cx:pt idx="4920">0.37505187888422797</cx:pt>
          <cx:pt idx="4921">0.40317241266499199</cx:pt>
          <cx:pt idx="4922">0.62594887524506904</cx:pt>
          <cx:pt idx="4923">1.78558691184399</cx:pt>
          <cx:pt idx="4924">2.6043754614871499</cx:pt>
          <cx:pt idx="4925">2.89398498257829</cx:pt>
          <cx:pt idx="4926">2.9687002965988998</cx:pt>
          <cx:pt idx="4927">2.6958540039711298</cx:pt>
          <cx:pt idx="4928">1.7804193288566399</cx:pt>
          <cx:pt idx="4929">1.29479079637314</cx:pt>
          <cx:pt idx="4930">0.92681756947784599</cx:pt>
          <cx:pt idx="4931">0.76424882687266105</cx:pt>
          <cx:pt idx="4932">0.88541765500765501</cx:pt>
          <cx:pt idx="4933">1.2084484030404601</cx:pt>
          <cx:pt idx="4934">0.959129836291023</cx:pt>
          <cx:pt idx="4935">0.95522234501575798</cx:pt>
          <cx:pt idx="4936">0.89711048781173297</cx:pt>
          <cx:pt idx="4937">0.83391455969825001</cx:pt>
          <cx:pt idx="4938">1.0943725290925601</cx:pt>
          <cx:pt idx="4939">0.97630643507414006</cx:pt>
          <cx:pt idx="4940">0.96363201146790101</cx:pt>
          <cx:pt idx="4941">1.30037383481783</cx:pt>
          <cx:pt idx="4942">1.3271566153493599</cx:pt>
          <cx:pt idx="4943">0.51939392961587505</cx:pt>
          <cx:pt idx="4944">0.66147095074670204</cx:pt>
          <cx:pt idx="4945">1.8214682615592399</cx:pt>
          <cx:pt idx="4946">1.61068122098429</cx:pt>
          <cx:pt idx="4947">2.1513625581984201</cx:pt>
          <cx:pt idx="4948">3.4178941988174101</cx:pt>
          <cx:pt idx="4949">3.2649068873398899</cx:pt>
          <cx:pt idx="4950">2.1303800521180398</cx:pt>
          <cx:pt idx="4951">2.0770858879387402</cx:pt>
          <cx:pt idx="4952">1.6049192372965599</cx:pt>
          <cx:pt idx="4953">0.40541925229442599</cx:pt>
          <cx:pt idx="4954">0.44410883894319497</cx:pt>
          <cx:pt idx="4955">0.44339507831803798</cx:pt>
          <cx:pt idx="4956">0.96076517692456598</cx:pt>
          <cx:pt idx="4957">0.92644730229887895</cx:pt>
          <cx:pt idx="4958">0.87579513688028499</cx:pt>
          <cx:pt idx="4959">0.84098646139622601</cx:pt>
          <cx:pt idx="4960">1.4875370603704099</cx:pt>
          <cx:pt idx="4961">0.91038526577823298</cx:pt>
          <cx:pt idx="4962">0.86114957948318804</cx:pt>
          <cx:pt idx="4963">0.85831340900544695</cx:pt>
          <cx:pt idx="4964">0.96677025163701402</cx:pt>
          <cx:pt idx="4965">2.5779874917388801</cx:pt>
          <cx:pt idx="4966">2.7468228781417299</cx:pt>
          <cx:pt idx="4967">3.53363539993763</cx:pt>
          <cx:pt idx="4968">3.5653386237948301</cx:pt>
          <cx:pt idx="4969">3.4688807728490798</cx:pt>
          <cx:pt idx="4970">1.73021520000831</cx:pt>
          <cx:pt idx="4971">2.8354903475883302</cx:pt>
          <cx:pt idx="4972">3.15296413936368</cx:pt>
          <cx:pt idx="4973">3.2307519722626399</cx:pt>
          <cx:pt idx="4974">3.7626984227596201</cx:pt>
          <cx:pt idx="4975">3.5240719643985399</cx:pt>
          <cx:pt idx="4976">2.4492227258409098</cx:pt>
          <cx:pt idx="4977">1.3442007965959299</cx:pt>
          <cx:pt idx="4978">1.42018967947638</cx:pt>
          <cx:pt idx="4979">1.1292130368751401</cx:pt>
          <cx:pt idx="4980">0.85784695724413396</cx:pt>
          <cx:pt idx="4981">1.43106330589443</cx:pt>
          <cx:pt idx="4982">1.46743140214459</cx:pt>
          <cx:pt idx="4983">1.3007483266286199</cx:pt>
          <cx:pt idx="4984">1.2972036368130799</cx:pt>
          <cx:pt idx="4985">3.83550841197113</cx:pt>
          <cx:pt idx="4986">3.7061337065394002</cx:pt>
          <cx:pt idx="4987">3.77233394998798</cx:pt>
          <cx:pt idx="4988">4.3185536652448997</cx:pt>
          <cx:pt idx="4989">4.17716995096196</cx:pt>
          <cx:pt idx="4990">1.69766331581839</cx:pt>
          <cx:pt idx="4991">1.2850631793849701</cx:pt>
          <cx:pt idx="4992">1.2277557384406399</cx:pt>
          <cx:pt idx="4993">0.80245030513835203</cx:pt>
          <cx:pt idx="4994">0.70535704828721202</cx:pt>
          <cx:pt idx="4995">0.66659406353460804</cx:pt>
          <cx:pt idx="4996">0.48379607320116402</cx:pt>
          <cx:pt idx="4997">0.37859146404312899</cx:pt>
          <cx:pt idx="4998">0.76278299207385203</cx:pt>
          <cx:pt idx="4999">0.75383855586664505</cx:pt>
          <cx:pt idx="5000">0.83876556324824303</cx:pt>
          <cx:pt idx="5001">1.42452994449711</cx:pt>
          <cx:pt idx="5002">1.5711597034231699</cx:pt>
          <cx:pt idx="5003">1.07112179058707</cx:pt>
          <cx:pt idx="5004">1.4955968436627201</cx:pt>
          <cx:pt idx="5005">1.5519084860782899</cx:pt>
          <cx:pt idx="5006">1.50479114716381</cx:pt>
          <cx:pt idx="5007">2.24625808447936</cx:pt>
          <cx:pt idx="5008">2.5244824117393598</cx:pt>
          <cx:pt idx="5009">2.3147719673716698</cx:pt>
          <cx:pt idx="5010">2.44189063565676</cx:pt>
          <cx:pt idx="5011">1.8551480077323499</cx:pt>
          <cx:pt idx="5012">1.7927998712912401</cx:pt>
          <cx:pt idx="5013">1.5968741054255999</cx:pt>
          <cx:pt idx="5014">1.6054295921861199</cx:pt>
          <cx:pt idx="5015">1.40759957108673</cx:pt>
          <cx:pt idx="5016">1.4876028057425801</cx:pt>
          <cx:pt idx="5017">0.87819208899280099</cx:pt>
          <cx:pt idx="5018">0.74773142194789299</cx:pt>
          <cx:pt idx="5019">0.60404874018833199</cx:pt>
          <cx:pt idx="5020">0.59486804507310598</cx:pt>
          <cx:pt idx="5021">2.5675417044368198</cx:pt>
          <cx:pt idx="5022">2.4817310559102901</cx:pt>
          <cx:pt idx="5023">2.4996871342220199</cx:pt>
          <cx:pt idx="5024">2.3933964510849299</cx:pt>
          <cx:pt idx="5025">2.3675410277947502</cx:pt>
          <cx:pt idx="5026">0.39217055810201501</cx:pt>
          <cx:pt idx="5027">0.79956941432242001</cx:pt>
          <cx:pt idx="5028">1.3794269738209199</cx:pt>
          <cx:pt idx="5029">1.9805658388841501</cx:pt>
          <cx:pt idx="5030">2.5303798392935</cx:pt>
          <cx:pt idx="5031">3.46416523688137</cx:pt>
          <cx:pt idx="5032">3.0238153582206002</cx:pt>
          <cx:pt idx="5033">3.1064425674960399</cx:pt>
          <cx:pt idx="5034">2.7117867665060098</cx:pt>
          <cx:pt idx="5035">2.0914005275174099</cx:pt>
          <cx:pt idx="5036">1.12619496412886</cx:pt>
          <cx:pt idx="5037">1.9638329364186</cx:pt>
          <cx:pt idx="5038">2.1747464037169202</cx:pt>
          <cx:pt idx="5039">2.0235818762513298</cx:pt>
          <cx:pt idx="5040">2.3223730105893798</cx:pt>
          <cx:pt idx="5041">2.5639855232426099</cx:pt>
          <cx:pt idx="5042">1.7132746192153201</cx:pt>
          <cx:pt idx="5043">1.8846614416471399</cx:pt>
          <cx:pt idx="5044">2.8176333518603101</cx:pt>
          <cx:pt idx="5045">2.6117282455184299</cx:pt>
          <cx:pt idx="5046">3.2550335364219598</cx:pt>
          <cx:pt idx="5047">3.1821203890292802</cx:pt>
          <cx:pt idx="5048">2.3299241436319398</cx:pt>
          <cx:pt idx="5049">3.2328711279644602</cx:pt>
          <cx:pt idx="5050">3.2311820011241901</cx:pt>
          <cx:pt idx="5051">2.5487947037177099</cx:pt>
          <cx:pt idx="5052">2.6743493932550302</cx:pt>
          <cx:pt idx="5053">2.63388881134594</cx:pt>
          <cx:pt idx="5054">1.0836170072162801</cx:pt>
          <cx:pt idx="5055">1.14710119094105</cx:pt>
          <cx:pt idx="5056">1.08616783192123</cx:pt>
          <cx:pt idx="5057">1.0685399840588501</cx:pt>
          <cx:pt idx="5058">0.91451226654695394</cx:pt>
          <cx:pt idx="5059">0.73849326217702305</cx:pt>
          <cx:pt idx="5060">0.74805533200295404</cx:pt>
          <cx:pt idx="5061">0.76058136497365503</cx:pt>
          <cx:pt idx="5062">0.98988693904623204</cx:pt>
          <cx:pt idx="5063">1.2216904579858401</cx:pt>
          <cx:pt idx="5064">1.29637864360612</cx:pt>
          <cx:pt idx="5065">1.19285561575787</cx:pt>
          <cx:pt idx="5066">1.00498911731566</cx:pt>
          <cx:pt idx="5067">1.20796316093817</cx:pt>
          <cx:pt idx="5068">1.1230479394597901</cx:pt>
          <cx:pt idx="5069">2.4255587502871601</cx:pt>
          <cx:pt idx="5070">2.5276961544233698</cx:pt>
          <cx:pt idx="5071">2.50750190638963</cx:pt>
          <cx:pt idx="5072">2.1364582111598498</cx:pt>
          <cx:pt idx="5073">1.98949103818637</cx:pt>
          <cx:pt idx="5074">0.58143602007508499</cx:pt>
          <cx:pt idx="5075">0.41627616799358902</cx:pt>
          <cx:pt idx="5076">0.58588390294902204</cx:pt>
          <cx:pt idx="5077">0.42558991082167902</cx:pt>
          <cx:pt idx="5078">0.99036094109010397</cx:pt>
          <cx:pt idx="5079">1.5576472206504299</cx:pt>
          <cx:pt idx="5080">2.0498098929554902</cx:pt>
          <cx:pt idx="5081">2.0350046614534198</cx:pt>
          <cx:pt idx="5082">2.0676858850327902</cx:pt>
          <cx:pt idx="5083">2.3272896513231598</cx:pt>
          <cx:pt idx="5084">1.9573364994825</cx:pt>
          <cx:pt idx="5085">1.4432558302301901</cx:pt>
          <cx:pt idx="5086">1.41077370395987</cx:pt>
          <cx:pt idx="5087">1.4108115029697199</cx:pt>
          <cx:pt idx="5088">0.73260742628300102</cx:pt>
          <cx:pt idx="5089">0.87471261642485199</cx:pt>
          <cx:pt idx="5090">0.89950250282236899</cx:pt>
          <cx:pt idx="5091">0.79706022417974798</cx:pt>
          <cx:pt idx="5092">1.2746541079845199</cx:pt>
          <cx:pt idx="5093">1.4072800264548899</cx:pt>
          <cx:pt idx="5094">0.92950223210526395</cx:pt>
          <cx:pt idx="5095">1.0124191155504501</cx:pt>
          <cx:pt idx="5096">1.00669816549583</cx:pt>
          <cx:pt idx="5097">0.50397196709747505</cx:pt>
          <cx:pt idx="5098">2.05385485221192</cx:pt>
          <cx:pt idx="5099">2.1029932745750499</cx:pt>
          <cx:pt idx="5100">2.4460830673883298</cx:pt>
          <cx:pt idx="5101">2.6472463391263399</cx:pt>
          <cx:pt idx="5102">3.0184690101165299</cx:pt>
          <cx:pt idx="5103">1.2857931288176501</cx:pt>
          <cx:pt idx="5104">1.3490095562123099</cx:pt>
          <cx:pt idx="5105">1.05226570913568</cx:pt>
          <cx:pt idx="5106">0.89749366435558597</cx:pt>
          <cx:pt idx="5107">0.49233781745476202</cx:pt>
          <cx:pt idx="5108">0.72506341532985197</cx:pt>
          <cx:pt idx="5109">1.3531728572750299</cx:pt>
          <cx:pt idx="5110">1.2133593738086801</cx:pt>
          <cx:pt idx="5111">1.1670285513857399</cx:pt>
          <cx:pt idx="5112">1.2308523624747401</cx:pt>
          <cx:pt idx="5113">1.4628748416406501</cx:pt>
          <cx:pt idx="5114">2.1458353205648701</cx:pt>
          <cx:pt idx="5115">2.2336017162738302</cx:pt>
          <cx:pt idx="5116">2.7166572872342298</cx:pt>
          <cx:pt idx="5117">3.5276058795005598</cx:pt>
          <cx:pt idx="5118">3.1324303612262998</cx:pt>
          <cx:pt idx="5119">1.96674653790607</cx:pt>
          <cx:pt idx="5120">2.0588755789898401</cx:pt>
          <cx:pt idx="5121">1.7082371191049199</cx:pt>
          <cx:pt idx="5122">0.86996192448487897</cx:pt>
          <cx:pt idx="5123">0.78824487083824302</cx:pt>
          <cx:pt idx="5124">0.59397954520821195</cx:pt>
          <cx:pt idx="5125">0.467448772882474</cx:pt>
          <cx:pt idx="5126">0.509825863586997</cx:pt>
          <cx:pt idx="5127">0.53800416506257698</cx:pt>
          <cx:pt idx="5128">0.64912199836948703</cx:pt>
          <cx:pt idx="5129">0.80077382889472803</cx:pt>
          <cx:pt idx="5130">0.92614014999087302</cx:pt>
          <cx:pt idx="5131">2.9238480850270299</cx:pt>
          <cx:pt idx="5132">2.8831391965357298</cx:pt>
          <cx:pt idx="5133">2.7576260531090901</cx:pt>
          <cx:pt idx="5134">2.5428957291901999</cx:pt>
          <cx:pt idx="5135">2.4020878931729901</cx:pt>
          <cx:pt idx="5136">0.234479405918779</cx:pt>
          <cx:pt idx="5137">0.31187430286909401</cx:pt>
          <cx:pt idx="5138">0.22576135836955599</cx:pt>
          <cx:pt idx="5139">0.305264498343846</cx:pt>
          <cx:pt idx="5140">0.63032891379384703</cx:pt>
          <cx:pt idx="5141">0.95292489191361995</cx:pt>
          <cx:pt idx="5142">0.97185919542796895</cx:pt>
          <cx:pt idx="5143">2.29771365342636</cx:pt>
          <cx:pt idx="5144">2.52799031991227</cx:pt>
          <cx:pt idx="5145">2.3330253315595399</cx:pt>
          <cx:pt idx="5146">2.1520482269100198</cx:pt>
          <cx:pt idx="5147">3.1557769089634502</cx:pt>
          <cx:pt idx="5148">1.85698373110991</cx:pt>
          <cx:pt idx="5149">1.8769176792681901</cx:pt>
          <cx:pt idx="5150">1.76323686347472</cx:pt>
          <cx:pt idx="5151">1.8844974849931899</cx:pt>
          <cx:pt idx="5152">0.765684613698007</cx:pt>
          <cx:pt idx="5153">1.1134897084992099</cx:pt>
          <cx:pt idx="5154">0.80892005997658201</cx:pt>
          <cx:pt idx="5155">0.81515684829662705</cx:pt>
          <cx:pt idx="5156">0.73522778183221804</cx:pt>
          <cx:pt idx="5157">0.83985393468135305</cx:pt>
          <cx:pt idx="5158">0.51922093578096895</cx:pt>
          <cx:pt idx="5159">0.55943505029116403</cx:pt>
          <cx:pt idx="5160">0.584438141334233</cx:pt>
          <cx:pt idx="5161">0.53635459008367903</cx:pt>
          <cx:pt idx="5162">0.75644688326244602</cx:pt>
          <cx:pt idx="5163">0.85416922422617503</cx:pt>
          <cx:pt idx="5164">4.1305054205547398</cx:pt>
          <cx:pt idx="5165">4.0905160686609099</cx:pt>
          <cx:pt idx="5166">4.7186605661923799</cx:pt>
          <cx:pt idx="5167">4.4265207764560701</cx:pt>
          <cx:pt idx="5168">4.28764422432545</cx:pt>
          <cx:pt idx="5169">0.98549975923960997</cx:pt>
          <cx:pt idx="5170">0.97606398628326096</cx:pt>
          <cx:pt idx="5171">0.79197535588664703</cx:pt>
          <cx:pt idx="5172">0.89815855771924102</cx:pt>
          <cx:pt idx="5173">0.885804060996355</cx:pt>
          <cx:pt idx="5174">1.66611230073419</cx:pt>
          <cx:pt idx="5175">1.7952551768828799</cx:pt>
          <cx:pt idx="5176">1.49354413122663</cx:pt>
          <cx:pt idx="5177">1.41460638132334</cx:pt>
          <cx:pt idx="5178">1.5511334713106</cx:pt>
          <cx:pt idx="5179">0.70935103639986197</cx:pt>
          <cx:pt idx="5180">0.84022570716915701</cx:pt>
          <cx:pt idx="5181">0.71392754257760105</cx:pt>
          <cx:pt idx="5182">0.74187238075046102</cx:pt>
          <cx:pt idx="5183">0.67077012638043998</cx:pt>
          <cx:pt idx="5184">1.4129249141282501</cx:pt>
          <cx:pt idx="5185">1.12605644901024</cx:pt>
          <cx:pt idx="5186">1.0948127641823799</cx:pt>
          <cx:pt idx="5187">1.03781049575786</cx:pt>
          <cx:pt idx="5188">1.0405148132075599</cx:pt>
          <cx:pt idx="5189">0.55596849640908996</cx:pt>
          <cx:pt idx="5190">0.83676015926369796</cx:pt>
          <cx:pt idx="5191">0.96090893383706999</cx:pt>
          <cx:pt idx="5192">1.1940142477332201</cx:pt>
          <cx:pt idx="5193">1.43546101546924</cx:pt>
          <cx:pt idx="5194">1.4790571251017499</cx:pt>
          <cx:pt idx="5195">1.9348939455122101</cx:pt>
          <cx:pt idx="5196">1.99325609862701</cx:pt>
          <cx:pt idx="5197">1.9618596590064601</cx:pt>
          <cx:pt idx="5198">1.7233725807000899</cx:pt>
          <cx:pt idx="5199">1.5168463415039399</cx:pt>
          <cx:pt idx="5200">0.87959467894138998</cx:pt>
          <cx:pt idx="5201">0.57580379886733801</cx:pt>
          <cx:pt idx="5202">0.33647078600789698</cx:pt>
          <cx:pt idx="5203">0.46033068223002699</cx:pt>
          <cx:pt idx="5204">0.38863623553731802</cx:pt>
          <cx:pt idx="5205">0.33208551634128902</cx:pt>
          <cx:pt idx="5206">0.43301565360691802</cx:pt>
          <cx:pt idx="5207">0.80672046773471995</cx:pt>
          <cx:pt idx="5208">0.81646662562387096</cx:pt>
          <cx:pt idx="5209">0.88249297873841404</cx:pt>
          <cx:pt idx="5210">0.81857524815325899</cx:pt>
          <cx:pt idx="5211">0.76807655679450104</cx:pt>
          <cx:pt idx="5212">1.0358161155905401</cx:pt>
          <cx:pt idx="5213">2.6658419021102602</cx:pt>
          <cx:pt idx="5214">4.2005268338260597</cx:pt>
          <cx:pt idx="5215">4.5137678583419101</cx:pt>
          <cx:pt idx="5216">5.1061587006021796</cx:pt>
          <cx:pt idx="5217">4.5673653863372996</cx:pt>
          <cx:pt idx="5218">3.5985664557207699</cx:pt>
          <cx:pt idx="5219">2.01133772125312</cx:pt>
          <cx:pt idx="5220">1.7258155999987199</cx:pt>
          <cx:pt idx="5221">2.2984186312357102</cx:pt>
          <cx:pt idx="5222">2.4075700807809399</cx:pt>
          <cx:pt idx="5223">1.5687116808330399</cx:pt>
          <cx:pt idx="5224">1.6766978742598799</cx:pt>
          <cx:pt idx="5225">1.6829424551763199</cx:pt>
          <cx:pt idx="5226">1.14749676856574</cx:pt>
          <cx:pt idx="5227">0.936437142919749</cx:pt>
          <cx:pt idx="5228">0.97114990364113396</cx:pt>
          <cx:pt idx="5229">0.83231499992259295</cx:pt>
          <cx:pt idx="5230">1.2294243952707</cx:pt>
          <cx:pt idx="5231">0.52462364437343101</cx:pt>
          <cx:pt idx="5232">0.67114676296090103</cx:pt>
          <cx:pt idx="5233">0.78107041707288305</cx:pt>
          <cx:pt idx="5234">1.12552969103265</cx:pt>
          <cx:pt idx="5235">0.78616729934311802</cx:pt>
          <cx:pt idx="5236">0.84262654840920304</cx:pt>
          <cx:pt idx="5237">0.78819063734832295</cx:pt>
          <cx:pt idx="5238">0.73806237487872695</cx:pt>
          <cx:pt idx="5239">0.39732958719806999</cx:pt>
          <cx:pt idx="5240">0.43948453103243901</cx:pt>
          <cx:pt idx="5241">0.71084955571478003</cx:pt>
          <cx:pt idx="5242">0.72186358787792004</cx:pt>
          <cx:pt idx="5243">0.92169313302367095</cx:pt>
          <cx:pt idx="5244">1.6871296126209201</cx:pt>
          <cx:pt idx="5245">2.0421425695934601</cx:pt>
          <cx:pt idx="5246">1.7899197032137</cx:pt>
          <cx:pt idx="5247">1.7283825028628199</cx:pt>
          <cx:pt idx="5248">1.61551995126194</cx:pt>
          <cx:pt idx="5249">0.84312336812830602</cx:pt>
          <cx:pt idx="5250">0.385698106120754</cx:pt>
          <cx:pt idx="5251">0.57322838556383604</cx:pt>
          <cx:pt idx="5252">2.2658215441904002</cx:pt>
          <cx:pt idx="5253">2.12572684547502</cx:pt>
          <cx:pt idx="5254">2.4538164852893298</cx:pt>
          <cx:pt idx="5255">2.41875221207221</cx:pt>
          <cx:pt idx="5256">2.1846789696235702</cx:pt>
          <cx:pt idx="5257">0.64630192656457996</cx:pt>
          <cx:pt idx="5258">0.67867925228499304</cx:pt>
          <cx:pt idx="5259">0.68459346352869399</cx:pt>
          <cx:pt idx="5260">0.76986728041096497</cx:pt>
          <cx:pt idx="5261">1.1465402239874101</cx:pt>
          <cx:pt idx="5262">1.3343830371542</cx:pt>
          <cx:pt idx="5263">2.9011142982671898</cx:pt>
          <cx:pt idx="5264">2.9188712367829299</cx:pt>
          <cx:pt idx="5265">2.9962161568647998</cx:pt>
          <cx:pt idx="5266">3.0202295037364202</cx:pt>
          <cx:pt idx="5267">2.7555947197008801</cx:pt>
          <cx:pt idx="5268">1.8355094157826799</cx:pt>
          <cx:pt idx="5269">1.6134201569619799</cx:pt>
          <cx:pt idx="5270">1.6568019104184999</cx:pt>
          <cx:pt idx="5271">1.94795238386348</cx:pt>
          <cx:pt idx="5272">1.8401772840341799</cx:pt>
          <cx:pt idx="5273">1.33014623243129</cx:pt>
          <cx:pt idx="5274">1.2341469839949999</cx:pt>
          <cx:pt idx="5275">1.1495924067732699</cx:pt>
          <cx:pt idx="5276">0.45008879789953199</cx:pt>
          <cx:pt idx="5277">0.77477822685821196</cx:pt>
          <cx:pt idx="5278">0.94908691528020395</cx:pt>
          <cx:pt idx="5279">1.5856878138023101</cx:pt>
          <cx:pt idx="5280">1.7636889846579</cx:pt>
          <cx:pt idx="5281">2.1264509601570301</cx:pt>
          <cx:pt idx="5282">2.0470416986926798</cx:pt>
          <cx:pt idx="5283">1.64970097513145</cx:pt>
          <cx:pt idx="5284">1.0605033623771201</cx:pt>
          <cx:pt idx="5285">0.77388004275452804</cx:pt>
          <cx:pt idx="5286">0.56599212588716497</cx:pt>
          <cx:pt idx="5287">1.0516399979120501</cx:pt>
          <cx:pt idx="5288">1.4831235127712401</cx:pt>
          <cx:pt idx="5289">1.49457027404026</cx:pt>
          <cx:pt idx="5290">1.74069922494107</cx:pt>
          <cx:pt idx="5291">1.7437192554510601</cx:pt>
          <cx:pt idx="5292">1.14599005028838</cx:pt>
          <cx:pt idx="5293">0.80644357259514599</cx:pt>
          <cx:pt idx="5294">2.0353416162377398</cx:pt>
          <cx:pt idx="5295">2.1230137249985201</cx:pt>
          <cx:pt idx="5296">2.2195473590485402</cx:pt>
          <cx:pt idx="5297">2.4219728793366802</cx:pt>
          <cx:pt idx="5298">3.8968641227163001</cx:pt>
          <cx:pt idx="5299">3.3502004839231598</cx:pt>
          <cx:pt idx="5300">3.4282532201526301</cx:pt>
          <cx:pt idx="5301">3.1644231747165801</cx:pt>
          <cx:pt idx="5302">2.8694987920519099</cx:pt>
          <cx:pt idx="5303">1.57212845442144</cx:pt>
          <cx:pt idx="5304">0.88317108139344003</cx:pt>
          <cx:pt idx="5305">1.0018123191292401</cx:pt>
          <cx:pt idx="5306">1.164628207362</cx:pt>
          <cx:pt idx="5307">1.1794033461506499</cx:pt>
          <cx:pt idx="5308">0.98870862348626098</cx:pt>
          <cx:pt idx="5309">1.0214006319805</cx:pt>
          <cx:pt idx="5310">0.68203251513626595</cx:pt>
          <cx:pt idx="5311">0.64765879307718299</cx:pt>
          <cx:pt idx="5312">0.809925180634535</cx:pt>
          <cx:pt idx="5313">1.4200706681572901</cx:pt>
          <cx:pt idx="5314">1.4831652153730901</cx:pt>
          <cx:pt idx="5315">1.53521275772118</cx:pt>
          <cx:pt idx="5316">2.0170810307745999</cx:pt>
          <cx:pt idx="5317">2.45575442479096</cx:pt>
          <cx:pt idx="5318">1.7593791087077799</cx:pt>
          <cx:pt idx="5319">1.7958336480280099</cx:pt>
          <cx:pt idx="5320">2.07137507057982</cx:pt>
          <cx:pt idx="5321">1.6675136186873201</cx:pt>
          <cx:pt idx="5322">1.20347817766454</cx:pt>
          <cx:pt idx="5323">1.38995556048221</cx:pt>
          <cx:pt idx="5324">2.0958171060676198</cx:pt>
          <cx:pt idx="5325">2.4415324413996302</cx:pt>
          <cx:pt idx="5326">2.4990806194925201</cx:pt>
          <cx:pt idx="5327">4.6949794849611104</cx:pt>
          <cx:pt idx="5328">4.6666869922251299</cx:pt>
          <cx:pt idx="5329">3.7855826046095302</cx:pt>
          <cx:pt idx="5330">2.94868638767421</cx:pt>
          <cx:pt idx="5331">2.8474510294656898</cx:pt>
          <cx:pt idx="5332">0.48398063671413</cx:pt>
          <cx:pt idx="5333">0.57880406098362702</cx:pt>
          <cx:pt idx="5334">0.56925503925394505</cx:pt>
          <cx:pt idx="5335">1.19038829140158</cx:pt>
          <cx:pt idx="5336">1.17750699904256</cx:pt>
          <cx:pt idx="5337">1.22203650590058</cx:pt>
          <cx:pt idx="5338">1.09776009046861</cx:pt>
          <cx:pt idx="5339">1.2077007283924901</cx:pt>
          <cx:pt idx="5340">0.78467924946919099</cx:pt>
          <cx:pt idx="5341">0.99208207944019999</cx:pt>
          <cx:pt idx="5342">1.0722013317190799</cx:pt>
          <cx:pt idx="5343">0.95892842709914705</cx:pt>
          <cx:pt idx="5344">0.87222603484444905</cx:pt>
          <cx:pt idx="5345">0.93666423999807902</cx:pt>
          <cx:pt idx="5346">1.3898770832071199</cx:pt>
          <cx:pt idx="5347">1.35006616643915</cx:pt>
          <cx:pt idx="5348">2.0260633477183201</cx:pt>
          <cx:pt idx="5349">2.0139027850461799</cx:pt>
          <cx:pt idx="5350">2.1623507982681298</cx:pt>
          <cx:pt idx="5351">1.90100902574784</cx:pt>
          <cx:pt idx="5352">2.0701729471702102</cx:pt>
          <cx:pt idx="5353">1.4591928107379399</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Aptos Narrow" panose="02110004020202020204"/>
              </a:rPr>
              <a:t>Cycle Times </a:t>
            </a:r>
            <a:r>
              <a:rPr lang="en-US" sz="1400" b="0" i="0" u="none" strike="noStrike" baseline="0" dirty="0" err="1">
                <a:solidFill>
                  <a:sysClr val="windowText" lastClr="000000">
                    <a:lumMod val="65000"/>
                    <a:lumOff val="35000"/>
                  </a:sysClr>
                </a:solidFill>
                <a:latin typeface="Aptos Narrow" panose="02110004020202020204"/>
              </a:rPr>
              <a:t>Turtiose</a:t>
            </a:r>
            <a:r>
              <a:rPr lang="en-US" sz="1400" b="0" i="0" u="none" strike="noStrike" baseline="0" dirty="0">
                <a:solidFill>
                  <a:sysClr val="windowText" lastClr="000000">
                    <a:lumMod val="65000"/>
                    <a:lumOff val="35000"/>
                  </a:sysClr>
                </a:solidFill>
                <a:latin typeface="Aptos Narrow" panose="02110004020202020204"/>
              </a:rPr>
              <a:t> 2000 (5354 finished products)</a:t>
            </a:r>
          </a:p>
        </cx:rich>
      </cx:tx>
    </cx:title>
    <cx:plotArea>
      <cx:plotAreaRegion>
        <cx:series layoutId="clusteredColumn" uniqueId="{E0205DC7-8AC4-4753-9165-4647EC0DDB57}">
          <cx:tx>
            <cx:txData>
              <cx:f>Sheet7!$B$3</cx:f>
              <cx:v>Cycle Times</cx:v>
            </cx:txData>
          </cx:tx>
          <cx:dataId val="0"/>
          <cx:layoutPr>
            <cx:binning intervalClosed="r" overflow="7">
              <cx:binSize val="0.30000000000000004"/>
            </cx:binning>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Sheet1!$B$3:$B$5108</cx:f>
        <cx:lvl ptCount="5106" formatCode="General">
          <cx:pt idx="0">0.48765184579717302</cx:pt>
          <cx:pt idx="1">0.38153192456329499</cx:pt>
          <cx:pt idx="2">0.48772920623598398</cx:pt>
          <cx:pt idx="3">0.36371531501843102</cx:pt>
          <cx:pt idx="4">0.778025355446756</cx:pt>
          <cx:pt idx="5">0.98539536851475196</cx:pt>
          <cx:pt idx="6">1.41199597440816</cx:pt>
          <cx:pt idx="7">1.9091942125064001</cx:pt>
          <cx:pt idx="8">1.86748601533845</cx:pt>
          <cx:pt idx="9">1.8293938910957901</cx:pt>
          <cx:pt idx="10">1.6990919780048801</cx:pt>
          <cx:pt idx="11">1.26566638888159</cx:pt>
          <cx:pt idx="12">0.813319472967727</cx:pt>
          <cx:pt idx="13">0.67998840074642297</cx:pt>
          <cx:pt idx="14">0.57923731716526194</cx:pt>
          <cx:pt idx="15">0.476966658368981</cx:pt>
          <cx:pt idx="16">1.0807656989238901</cx:pt>
          <cx:pt idx="17">2.14063047693657</cx:pt>
          <cx:pt idx="18">2.1508410983855</cx:pt>
          <cx:pt idx="19">2.2571923998028001</cx:pt>
          <cx:pt idx="20">2.3888714479100899</cx:pt>
          <cx:pt idx="21">1.83564338032698</cx:pt>
          <cx:pt idx="22">1.00787741546034</cx:pt>
          <cx:pt idx="23">1.40183598576863</cx:pt>
          <cx:pt idx="24">1.3270775848187399</cx:pt>
          <cx:pt idx="25">1.03983637431148</cx:pt>
          <cx:pt idx="26">1.2146192246835199</cx:pt>
          <cx:pt idx="27">0.91663846137295901</cx:pt>
          <cx:pt idx="28">0.49230232814659802</cx:pt>
          <cx:pt idx="29">0.59788835898744097</cx:pt>
          <cx:pt idx="30">0.75123830812254599</cx:pt>
          <cx:pt idx="31">0.67963619839895195</cx:pt>
          <cx:pt idx="32">1.41688633544479</cx:pt>
          <cx:pt idx="33">1.3313310031254499</cx:pt>
          <cx:pt idx="34">1.3519477696155</cx:pt>
          <cx:pt idx="35">1.3123742351854699</cx:pt>
          <cx:pt idx="36">1.1502495331332201</cx:pt>
          <cx:pt idx="37">0.90155449173397895</cx:pt>
          <cx:pt idx="38">1.8830187728652801</cx:pt>
          <cx:pt idx="39">1.9861144833039299</cx:pt>
          <cx:pt idx="40">1.91229278424351</cx:pt>
          <cx:pt idx="41">2.0089522464534801</cx:pt>
          <cx:pt idx="42">1.9082289203976599</cx:pt>
          <cx:pt idx="43">0.92966544322877898</cx:pt>
          <cx:pt idx="44">0.64864557708531301</cx:pt>
          <cx:pt idx="45">0.55160943537646301</cx:pt>
          <cx:pt idx="46">0.62490439812251197</cx:pt>
          <cx:pt idx="47">0.29314183158839202</cx:pt>
          <cx:pt idx="48">0.88335229105463597</cx:pt>
          <cx:pt idx="49">0.94360212453623804</cx:pt>
          <cx:pt idx="50">0.93267880500859202</cx:pt>
          <cx:pt idx="51">0.83640997766968805</cx:pt>
          <cx:pt idx="52">0.86665632040971496</cx:pt>
          <cx:pt idx="53">0.37990784546442002</cx:pt>
          <cx:pt idx="54">0.46906396584364601</cx:pt>
          <cx:pt idx="55">0.62184570225303304</cx:pt>
          <cx:pt idx="56">0.73171476588142903</cx:pt>
          <cx:pt idx="57">0.64942242968327701</cx:pt>
          <cx:pt idx="58">1.0046361466367499</cx:pt>
          <cx:pt idx="59">1.0909780746464</cx:pt>
          <cx:pt idx="60">1.0882804053392701</cx:pt>
          <cx:pt idx="61">0.91731746023385796</cx:pt>
          <cx:pt idx="62">1.23342746957787</cx:pt>
          <cx:pt idx="63">0.81378321363707895</cx:pt>
          <cx:pt idx="64">0.60029249778815497</cx:pt>
          <cx:pt idx="65">0.49491198021734001</cx:pt>
          <cx:pt idx="66">0.51187606917622497</cx:pt>
          <cx:pt idx="67">0.69266982304946101</cx:pt>
          <cx:pt idx="68">0.85809093728622099</cx:pt>
          <cx:pt idx="69">1.3785200413611101</cx:pt>
          <cx:pt idx="70">1.39132612802444</cx:pt>
          <cx:pt idx="71">1.53700757329263</cx:pt>
          <cx:pt idx="72">1.2571161064783201</cx:pt>
          <cx:pt idx="73">1.6071253275495101</cx:pt>
          <cx:pt idx="74">1.10764816131863</cx:pt>
          <cx:pt idx="75">6.1589229997597696</cx:pt>
          <cx:pt idx="76">6.3169347478618301</cx:pt>
          <cx:pt idx="77">6.1418215769876703</cx:pt>
          <cx:pt idx="78">5.95882310329573</cx:pt>
          <cx:pt idx="79">5.9433059910945696</cx:pt>
          <cx:pt idx="80">0.90266206840993402</cx:pt>
          <cx:pt idx="81">0.73022327162976597</cx:pt>
          <cx:pt idx="82">0.74809074115854102</cx:pt>
          <cx:pt idx="83">0.51190937126842795</cx:pt>
          <cx:pt idx="84">0.67444804514384404</cx:pt>
          <cx:pt idx="85">0.84162481234951803</cx:pt>
          <cx:pt idx="86">0.87129081221175697</cx:pt>
          <cx:pt idx="87">1.2967989406678799</cx:pt>
          <cx:pt idx="88">2.0286367531179899</cx:pt>
          <cx:pt idx="89">2.1130330431058701</cx:pt>
          <cx:pt idx="90">1.9884021224350601</cx:pt>
          <cx:pt idx="91">1.8966060962982501</cx:pt>
          <cx:pt idx="92">1.42730308369917</cx:pt>
          <cx:pt idx="93">0.57302383153370695</cx:pt>
          <cx:pt idx="94">0.74246224060982902</cx:pt>
          <cx:pt idx="95">1.3975883932383599</cx:pt>
          <cx:pt idx="96">1.41098503122793</cx:pt>
          <cx:pt idx="97">1.7500771618041</cx:pt>
          <cx:pt idx="98">1.8222079304313099</cx:pt>
          <cx:pt idx="99">2.2515419591005199</cx:pt>
          <cx:pt idx="100">1.5334225908355501</cx:pt>
          <cx:pt idx="101">1.73042738379906</cx:pt>
          <cx:pt idx="102">1.5499511701880599</cx:pt>
          <cx:pt idx="103">1.5823405907416801</cx:pt>
          <cx:pt idx="104">0.86698794428480697</cx:pt>
          <cx:pt idx="105">0.84052734770707405</cx:pt>
          <cx:pt idx="106">0.85866375229008596</cx:pt>
          <cx:pt idx="107">0.91773199888123302</cx:pt>
          <cx:pt idx="108">0.85382431939608905</cx:pt>
          <cx:pt idx="109">0.70587481860218604</cx:pt>
          <cx:pt idx="110">0.67324450789439405</cx:pt>
          <cx:pt idx="111">0.40796144205794699</cx:pt>
          <cx:pt idx="112">0.71147287242096802</cx:pt>
          <cx:pt idx="113">0.71065813677990197</cx:pt>
          <cx:pt idx="114">0.78174859942105202</cx:pt>
          <cx:pt idx="115">1.1151663214509899</cx:pt>
          <cx:pt idx="116">1.33708893132375</cx:pt>
          <cx:pt idx="117">1.1898718633798</cx:pt>
          <cx:pt idx="118">1.14176964959061</cx:pt>
          <cx:pt idx="119">1.6416922913287399</cx:pt>
          <cx:pt idx="120">1.50576741937845</cx:pt>
          <cx:pt idx="121">1.2305043565739999</cx:pt>
          <cx:pt idx="122">0.89745984640987397</cx:pt>
          <cx:pt idx="123">1.23807385025996</cx:pt>
          <cx:pt idx="124">0.77391334797351097</cx:pt>
          <cx:pt idx="125">1.7735308165983199</cx:pt>
          <cx:pt idx="126">2.0066613826993001</cx:pt>
          <cx:pt idx="127">1.9983831514530701</cx:pt>
          <cx:pt idx="128">1.77102557102698</cx:pt>
          <cx:pt idx="129">1.7114460652671999</cx:pt>
          <cx:pt idx="130">1.05910851184455</cx:pt>
          <cx:pt idx="131">0.91247889893925405</cx:pt>
          <cx:pt idx="132">1.04138101845896</cx:pt>
          <cx:pt idx="133">0.96418327329201703</cx:pt>
          <cx:pt idx="134">0.94989306675573404</cx:pt>
          <cx:pt idx="135">0.43487785383149502</cx:pt>
          <cx:pt idx="136">0.34432523987842101</cx:pt>
          <cx:pt idx="137">0.22738511775383399</cx:pt>
          <cx:pt idx="138">0.204437134956994</cx:pt>
          <cx:pt idx="139">0.29367684926144</cx:pt>
          <cx:pt idx="140">0.32633288848870301</cx:pt>
          <cx:pt idx="141">0.48727318705123501</cx:pt>
          <cx:pt idx="142">0.76055214692929796</cx:pt>
          <cx:pt idx="143">0.86448755418756495</cx:pt>
          <cx:pt idx="144">1.5227125491192099</cx:pt>
          <cx:pt idx="145">1.7872922281349399</cx:pt>
          <cx:pt idx="146">1.76015859937276</cx:pt>
          <cx:pt idx="147">1.43245269314375</cx:pt>
          <cx:pt idx="148">3.0559450576256602</cx:pt>
          <cx:pt idx="149">2.6164678606630001</cx:pt>
          <cx:pt idx="150">2.3620325673911799</cx:pt>
          <cx:pt idx="151">2.2834655275298501</cx:pt>
          <cx:pt idx="152">2.2834850310782802</cx:pt>
          <cx:pt idx="153">0.77624129663084895</cx:pt>
          <cx:pt idx="154">0.74197452367511396</cx:pt>
          <cx:pt idx="155">0.71874626607207304</cx:pt>
          <cx:pt idx="156">0.87071569107647495</cx:pt>
          <cx:pt idx="157">0.92454690403222495</cx:pt>
          <cx:pt idx="158">0.76759268457658503</cx:pt>
          <cx:pt idx="159">0.52925281702957205</cx:pt>
          <cx:pt idx="160">0.499309585653334</cx:pt>
          <cx:pt idx="161">0.377671924890771</cx:pt>
          <cx:pt idx="162">0.46397168668553701</cx:pt>
          <cx:pt idx="163">1.03580964569072</cx:pt>
          <cx:pt idx="164">0.97762516916697995</cx:pt>
          <cx:pt idx="165">1.00944526657975</cx:pt>
          <cx:pt idx="166">0.92289784975436395</cx:pt>
          <cx:pt idx="167">1.4310754966924299</cx:pt>
          <cx:pt idx="168">0.94003224704927202</cx:pt>
          <cx:pt idx="169">1.13407310988951</cx:pt>
          <cx:pt idx="170">1.2188371628155801</cx:pt>
          <cx:pt idx="171">1.67698653302388</cx:pt>
          <cx:pt idx="172">1.3092471450482399</cx:pt>
          <cx:pt idx="173">1.18180089467843</cx:pt>
          <cx:pt idx="174">1.0028520609498499</cx:pt>
          <cx:pt idx="175">0.88748202903045803</cx:pt>
          <cx:pt idx="176">0.44844847917250402</cx:pt>
          <cx:pt idx="177">0.48111066560792898</cx:pt>
          <cx:pt idx="178">0.84820417019562</cx:pt>
          <cx:pt idx="179">0.93378735771887</cx:pt>
          <cx:pt idx="180">0.92042592405066703</cx:pt>
          <cx:pt idx="181">1.12729200021632</cx:pt>
          <cx:pt idx="182">1.1840107951615499</cx:pt>
          <cx:pt idx="183">0.86426212590304197</cx:pt>
          <cx:pt idx="184">0.92069685967316495</cx:pt>
          <cx:pt idx="185">1.1546607886458999</cx:pt>
          <cx:pt idx="186">0.99732761327654296</cx:pt>
          <cx:pt idx="187">1.23899599857506</cx:pt>
          <cx:pt idx="188">1.5383482828046899</cx:pt>
          <cx:pt idx="189">1.3712013525362201</cx:pt>
          <cx:pt idx="190">1.3725073105887899</cx:pt>
          <cx:pt idx="191">1.3836581959254499</cx:pt>
          <cx:pt idx="192">0.76884470150316098</cx:pt>
          <cx:pt idx="193">0.38040600836720001</cx:pt>
          <cx:pt idx="194">0.66863751873837196</cx:pt>
          <cx:pt idx="195">0.71609714728493101</cx:pt>
          <cx:pt idx="196">0.721444777438907</cx:pt>
          <cx:pt idx="197">0.90866875739950004</cx:pt>
          <cx:pt idx="198">0.95872823451977096</cx:pt>
          <cx:pt idx="199">0.77506966392599397</cx:pt>
          <cx:pt idx="200">0.66400231718608005</cx:pt>
          <cx:pt idx="201">0.79991414050000098</cx:pt>
          <cx:pt idx="202">0.72036338735514904</cx:pt>
          <cx:pt idx="203">0.83369145223084296</cx:pt>
          <cx:pt idx="204">0.94274257068435796</cx:pt>
          <cx:pt idx="205">0.99810802103907903</cx:pt>
          <cx:pt idx="206">0.87672019386899303</cx:pt>
          <cx:pt idx="207">0.87780703625376599</cx:pt>
          <cx:pt idx="208">0.93824164620109896</cx:pt>
          <cx:pt idx="209">0.90225228077183095</cx:pt>
          <cx:pt idx="210">0.69293294196754396</cx:pt>
          <cx:pt idx="211">0.81570415615512404</cx:pt>
          <cx:pt idx="212">0.70665867447215203</cx:pt>
          <cx:pt idx="213">0.48158270347338</cx:pt>
          <cx:pt idx="214">0.403676658310053</cx:pt>
          <cx:pt idx="215">0.79666352290974596</cx:pt>
          <cx:pt idx="216">0.59176509289907697</cx:pt>
          <cx:pt idx="217">0.87934910080172501</cx:pt>
          <cx:pt idx="218">1.0229233355143501</cx:pt>
          <cx:pt idx="219">0.93295342981715101</cx:pt>
          <cx:pt idx="220">0.66886096004771001</cx:pt>
          <cx:pt idx="221">0.68258082702990397</cx:pt>
          <cx:pt idx="222">0.40802782978920699</cx:pt>
          <cx:pt idx="223">0.98631573088463098</cx:pt>
          <cx:pt idx="224">1.0406958226638101</cx:pt>
          <cx:pt idx="225">1.17803885361189</cx:pt>
          <cx:pt idx="226">1.2239707645479001</cx:pt>
          <cx:pt idx="227">1.53737087403843</cx:pt>
          <cx:pt idx="228">0.81609313236566505</cx:pt>
          <cx:pt idx="229">0.95235919923470602</cx:pt>
          <cx:pt idx="230">0.72024766346240798</cx:pt>
          <cx:pt idx="231">0.64014967346072404</cx:pt>
          <cx:pt idx="232">8.3472766887440901</cx:pt>
          <cx:pt idx="233">8.4605978809256701</cx:pt>
          <cx:pt idx="234">8.3028765367658295</cx:pt>
          <cx:pt idx="235">8.3432089721812392</cx:pt>
          <cx:pt idx="236">8.3931158638752095</cx:pt>
          <cx:pt idx="237">0.68480982476552699</cx:pt>
          <cx:pt idx="238">0.72484290229751602</cx:pt>
          <cx:pt idx="239">0.93903281508082304</cx:pt>
          <cx:pt idx="240">0.88443932965748695</cx:pt>
          <cx:pt idx="241">0.84848080543082505</cx:pt>
          <cx:pt idx="242">0.688295682427148</cx:pt>
          <cx:pt idx="243">1.33036270963938</cx:pt>
          <cx:pt idx="244">1.07314380875086</cx:pt>
          <cx:pt idx="245">1.0448616043294401</cx:pt>
          <cx:pt idx="246">1.08869766346171</cx:pt>
          <cx:pt idx="247">1.0099690109414401</cx:pt>
          <cx:pt idx="248">0.40956899057352603</cx:pt>
          <cx:pt idx="249">0.63093853374863096</cx:pt>
          <cx:pt idx="250">0.74160949891961803</cx:pt>
          <cx:pt idx="251">0.680483694569185</cx:pt>
          <cx:pt idx="252">0.81891974727912598</cx:pt>
          <cx:pt idx="253">1.33399390195171</cx:pt>
          <cx:pt idx="254">1.3989404402671901</cx:pt>
          <cx:pt idx="255">1.65811707228201</cx:pt>
          <cx:pt idx="256">1.90022168668128</cx:pt>
          <cx:pt idx="257">1.77144505319518</cx:pt>
          <cx:pt idx="258">1.6930828288253199</cx:pt>
          <cx:pt idx="259">1.4197715316830199</cx:pt>
          <cx:pt idx="260">1.2339207469556699</cx:pt>
          <cx:pt idx="261">1.40761549630507</cx:pt>
          <cx:pt idx="262">1.81964842627987</cx:pt>
          <cx:pt idx="263">1.3040392021359499</cx:pt>
          <cx:pt idx="264">2.86169092102072</cx:pt>
          <cx:pt idx="265">3.1236821011538001</cx:pt>
          <cx:pt idx="266">2.89454500000162</cx:pt>
          <cx:pt idx="267">2.38372563059594</cx:pt>
          <cx:pt idx="268">2.3854199123514199</cx:pt>
          <cx:pt idx="269">0.93611647229746797</cx:pt>
          <cx:pt idx="270">0.50471490611557501</cx:pt>
          <cx:pt idx="271">1.00313215217235</cx:pt>
          <cx:pt idx="272">1.0113846164576701</cx:pt>
          <cx:pt idx="273">1.28941269719275</cx:pt>
          <cx:pt idx="274">1.4102069920620799</cx:pt>
          <cx:pt idx="275">1.75613510231869</cx:pt>
          <cx:pt idx="276">1.1321869299552101</cx:pt>
          <cx:pt idx="277">1.2820404587316101</cx:pt>
          <cx:pt idx="278">1.0809817667389101</cx:pt>
          <cx:pt idx="279">1.0683748211786801</cx:pt>
          <cx:pt idx="280">0.86676933269619505</cx:pt>
          <cx:pt idx="281">1.46755685816065</cx:pt>
          <cx:pt idx="282">1.3848822704694701</cx:pt>
          <cx:pt idx="283">1.3055594295100801</cx:pt>
          <cx:pt idx="284">1.2524260690192399</cx:pt>
          <cx:pt idx="285">1.1612752736854599</cx:pt>
          <cx:pt idx="286">0.498364614338207</cx:pt>
          <cx:pt idx="287">0.72903219263112995</cx:pt>
          <cx:pt idx="288">0.65054922698388995</cx:pt>
          <cx:pt idx="289">0.79687910214763402</cx:pt>
          <cx:pt idx="290">0.97831110936199905</cx:pt>
          <cx:pt idx="291">1.1065861577723199</cx:pt>
          <cx:pt idx="292">0.84052722095443899</cx:pt>
          <cx:pt idx="293">1.19322505450528</cx:pt>
          <cx:pt idx="294">0.93344047480612102</cx:pt>
          <cx:pt idx="295">0.91796604841160101</cx:pt>
          <cx:pt idx="296">0.97810915974067403</cx:pt>
          <cx:pt idx="297">0.95468811687848498</cx:pt>
          <cx:pt idx="298">0.72800497137364195</cx:pt>
          <cx:pt idx="299">0.88344857174823899</cx:pt>
          <cx:pt idx="300">1.6359005243220599</cx:pt>
          <cx:pt idx="301">1.65861529248712</cx:pt>
          <cx:pt idx="302">1.9612814914191301</cx:pt>
          <cx:pt idx="303">1.8454814105295601</cx:pt>
          <cx:pt idx="304">1.94254917096369</cx:pt>
          <cx:pt idx="305">2.3013294723319202</cx:pt>
          <cx:pt idx="306">2.1574423017162001</cx:pt>
          <cx:pt idx="307">1.8545613036208299</cx:pt>
          <cx:pt idx="308">2.7515292800478801</cx:pt>
          <cx:pt idx="309">2.8071637910389402</cx:pt>
          <cx:pt idx="310">1.5491720225499499</cx:pt>
          <cx:pt idx="311">1.6674063906846801</cx:pt>
          <cx:pt idx="312">1.7092394414994101</cx:pt>
          <cx:pt idx="313">1.2033446188572301</cx:pt>
          <cx:pt idx="314">1.28081697848462</cx:pt>
          <cx:pt idx="315">1.5033563103711201</cx:pt>
          <cx:pt idx="316">1.95085369028311</cx:pt>
          <cx:pt idx="317">2.49441154083229</cx:pt>
          <cx:pt idx="318">2.1126806707342798</cx:pt>
          <cx:pt idx="319">1.7235449712647299</cx:pt>
          <cx:pt idx="320">1.62627278256093</cx:pt>
          <cx:pt idx="321">1.0025562089567801</cx:pt>
          <cx:pt idx="322">0.46177572434476999</cx:pt>
          <cx:pt idx="323">0.425270635580075</cx:pt>
          <cx:pt idx="324">0.52031537643769599</cx:pt>
          <cx:pt idx="325">0.37490364664227799</cx:pt>
          <cx:pt idx="326">0.41600891233093601</cx:pt>
          <cx:pt idx="327">0.64240393203730095</cx:pt>
          <cx:pt idx="328">0.66132282287045696</cx:pt>
          <cx:pt idx="329">0.52265136932158696</cx:pt>
          <cx:pt idx="330">0.55854764219080799</cx:pt>
          <cx:pt idx="331">0.50755626529042897</cx:pt>
          <cx:pt idx="332">0.46598642946484498</cx:pt>
          <cx:pt idx="333">0.85986580530580903</cx:pt>
          <cx:pt idx="334">0.93399061730636002</cx:pt>
          <cx:pt idx="335">0.90680847634638995</cx:pt>
          <cx:pt idx="336">1.21610604831596</cx:pt>
          <cx:pt idx="337">1.1387575851414899</cx:pt>
          <cx:pt idx="338">0.76601390773857303</cx:pt>
          <cx:pt idx="339">0.89091361983255601</cx:pt>
          <cx:pt idx="340">1.1243635614208201</cx:pt>
          <cx:pt idx="341">0.84132977219026805</cx:pt>
          <cx:pt idx="342">1.22250914844157</cx:pt>
          <cx:pt idx="343">1.2229519413949601</cx:pt>
          <cx:pt idx="344">1.0300008804745899</cx:pt>
          <cx:pt idx="345">0.87615654606275095</cx:pt>
          <cx:pt idx="346">1.1178496964389499</cx:pt>
          <cx:pt idx="347">0.71086296188497899</cx:pt>
          <cx:pt idx="348">0.64242216761535997</cx:pt>
          <cx:pt idx="349">0.88219669313928295</cx:pt>
          <cx:pt idx="350">0.82214292026610003</cx:pt>
          <cx:pt idx="351">0.91980742484161404</cx:pt>
          <cx:pt idx="352">0.98211680549345604</cx:pt>
          <cx:pt idx="353">1.4776366231368201</cx:pt>
          <cx:pt idx="354">1.30937429702416</cx:pt>
          <cx:pt idx="355">1.3226887099754301</cx:pt>
          <cx:pt idx="356">1.1067559899095301</cx:pt>
          <cx:pt idx="357">1.1780895138549099</cx:pt>
          <cx:pt idx="358">0.75667858427649204</cx:pt>
          <cx:pt idx="359">0.68879003514388604</cx:pt>
          <cx:pt idx="360">1.0490268536732901</cx:pt>
          <cx:pt idx="361">0.94184564160913897</cx:pt>
          <cx:pt idx="362">1.0327140026369801</cx:pt>
          <cx:pt idx="363">1.2608342971603099</cx:pt>
          <cx:pt idx="364">2.1722511411915</cx:pt>
          <cx:pt idx="365">1.7887839194580399</cx:pt>
          <cx:pt idx="366">2.0699342254105799</cx:pt>
          <cx:pt idx="367">1.74850480344856</cx:pt>
          <cx:pt idx="368">1.4650825981687601</cx:pt>
          <cx:pt idx="369">1.4832242633824</cx:pt>
          <cx:pt idx="370">1.5402492559430201</cx:pt>
          <cx:pt idx="371">1.8736713439041699</cx:pt>
          <cx:pt idx="372">2.3610100914972798</cx:pt>
          <cx:pt idx="373">2.43429952443734</cx:pt>
          <cx:pt idx="374">1.4853022825859901</cx:pt>
          <cx:pt idx="375">1.5754640389249699</cx:pt>
          <cx:pt idx="376">1.1606792588483901</cx:pt>
          <cx:pt idx="377">1.0400176639024801</cx:pt>
          <cx:pt idx="378">8.6876939134798405</cx:pt>
          <cx:pt idx="379">8.7927247362256509</cx:pt>
          <cx:pt idx="380">8.7613599284839392</cx:pt>
          <cx:pt idx="381">9.1742037987052694</cx:pt>
          <cx:pt idx="382">8.7897049378632204</cx:pt>
          <cx:pt idx="383">1.4070498187140399</cx:pt>
          <cx:pt idx="384">1.3032573058026899</cx:pt>
          <cx:pt idx="385">1.1506344039721801</cx:pt>
          <cx:pt idx="386">1.50416622704815</cx:pt>
          <cx:pt idx="387">1.64954363372746</cx:pt>
          <cx:pt idx="388">1.3471765010584</cx:pt>
          <cx:pt idx="389">1.7343578634705901</cx:pt>
          <cx:pt idx="390">1.7070225319674099</cx:pt>
          <cx:pt idx="391">1.04039485088123</cx:pt>
          <cx:pt idx="392">1.1610239557161299</cx:pt>
          <cx:pt idx="393">1.6438267718820501</cx:pt>
          <cx:pt idx="394">1.2870181294052401</cx:pt>
          <cx:pt idx="395">1.3881896097708599</cx:pt>
          <cx:pt idx="396">1.2144369610549499</cx:pt>
          <cx:pt idx="397">0.98291266841136404</cx:pt>
          <cx:pt idx="398">1.0699135966456901</cx:pt>
          <cx:pt idx="399">1.35169794568784</cx:pt>
          <cx:pt idx="400">1.3020623653418899</cx:pt>
          <cx:pt idx="401">1.72164720888258</cx:pt>
          <cx:pt idx="402">2.0803815043128799</cx:pt>
          <cx:pt idx="403">1.46492993917793</cx:pt>
          <cx:pt idx="404">1.8173504345047899</cx:pt>
          <cx:pt idx="405">2.02963545317589</cx:pt>
          <cx:pt idx="406">1.5419682326849</cx:pt>
          <cx:pt idx="407">1.3156371863185199</cx:pt>
          <cx:pt idx="408">1.3820701415548</cx:pt>
          <cx:pt idx="409">0.73734354939496105</cx:pt>
          <cx:pt idx="410">0.58471046069808297</cx:pt>
          <cx:pt idx="411">0.52952255327353204</cx:pt>
          <cx:pt idx="412">0.45883305472185998</cx:pt>
          <cx:pt idx="413">0.54421962337243401</cx:pt>
          <cx:pt idx="414">1.0906241320944501</cx:pt>
          <cx:pt idx="415">1.0473928301262201</cx:pt>
          <cx:pt idx="416">1.1658719276066201</cx:pt>
          <cx:pt idx="417">1.0387066799958899</cx:pt>
          <cx:pt idx="418">1.1410000197039001</cx:pt>
          <cx:pt idx="419">1.2018146326417101</cx:pt>
          <cx:pt idx="420">1.2256391458084901</cx:pt>
          <cx:pt idx="421">1.56443017889545</cx:pt>
          <cx:pt idx="422">1.59913057750253</cx:pt>
          <cx:pt idx="423">1.4608419968494399</cx:pt>
          <cx:pt idx="424">0.84095449161353597</cx:pt>
          <cx:pt idx="425">0.91357785290807203</cx:pt>
          <cx:pt idx="426">0.62999734084694303</cx:pt>
          <cx:pt idx="427">9.0408300562265804</cx:pt>
          <cx:pt idx="428">9.03807642081882</cx:pt>
          <cx:pt idx="429">9.0796918675471296</cx:pt>
          <cx:pt idx="430">9.3069970224255307</cx:pt>
          <cx:pt idx="431">9.3430383472606096</cx:pt>
          <cx:pt idx="432">1.1386407874356901</cx:pt>
          <cx:pt idx="433">1.2963257365913701</cx:pt>
          <cx:pt idx="434">1.30191801137436</cx:pt>
          <cx:pt idx="435">1.25899732699702</cx:pt>
          <cx:pt idx="436">1.0812948242568501</cx:pt>
          <cx:pt idx="437">1.0191016453182999</cx:pt>
          <cx:pt idx="438">0.88026094198273797</cx:pt>
          <cx:pt idx="439">1.10518622146926</cx:pt>
          <cx:pt idx="440">0.74820792656034496</cx:pt>
          <cx:pt idx="441">0.69898645392465497</cx:pt>
          <cx:pt idx="442">0.53372009585249303</cx:pt>
          <cx:pt idx="443">0.40468375983017402</cx:pt>
          <cx:pt idx="444">0.110359272673442</cx:pt>
          <cx:pt idx="445">0.094119340333919499</cx:pt>
          <cx:pt idx="446">0.067322758174009803</cx:pt>
          <cx:pt idx="447">0.35714720062909899</cx:pt>
          <cx:pt idx="448">0.42705345010006601</cx:pt>
          <cx:pt idx="449">3.9778904432307001</cx:pt>
          <cx:pt idx="450">4.3888958526453301</cx:pt>
          <cx:pt idx="451">5.1275787485571502</cx:pt>
          <cx:pt idx="452">5.0020066591834702</cx:pt>
          <cx:pt idx="453">4.9618680946741396</cx:pt>
          <cx:pt idx="454">1.7558754482915899</cx:pt>
          <cx:pt idx="455">1.60451854956677</cx:pt>
          <cx:pt idx="456">0.92365908809614194</cx:pt>
          <cx:pt idx="457">0.79130785773639201</cx:pt>
          <cx:pt idx="458">0.80377023624178601</cx:pt>
          <cx:pt idx="459">1.4852732238319</cx:pt>
          <cx:pt idx="460">1.51758807232324</cx:pt>
          <cx:pt idx="461">1.8161477565215001</cx:pt>
          <cx:pt idx="462">1.7608489467123101</cx:pt>
          <cx:pt idx="463">2.0935770749146498</cx:pt>
          <cx:pt idx="464">1.70981131113799</cx:pt>
          <cx:pt idx="465">1.8282497082369</cx:pt>
          <cx:pt idx="466">1.62990284290522</cx:pt>
          <cx:pt idx="467">1.6322030962516001</cx:pt>
          <cx:pt idx="468">1.4114566191134801</cx:pt>
          <cx:pt idx="469">0.80723747083547004</cx:pt>
          <cx:pt idx="470">0.50586631796706005</cx:pt>
          <cx:pt idx="471">0.34400449804699701</cx:pt>
          <cx:pt idx="472">0.65348635374992003</cx:pt>
          <cx:pt idx="473">0.48308686181128402</cx:pt>
          <cx:pt idx="474">0.67508167179759004</cx:pt>
          <cx:pt idx="475">0.80136047890351603</cx:pt>
          <cx:pt idx="476">1.29552630571802</cx:pt>
          <cx:pt idx="477">0.99842738998457203</cx:pt>
          <cx:pt idx="478">1.2138769465627199</cx:pt>
          <cx:pt idx="479">1.02636489650619</cx:pt>
          <cx:pt idx="480">0.78606385572347803</cx:pt>
          <cx:pt idx="481">0.33329008878045402</cx:pt>
          <cx:pt idx="482">0.862096487883795</cx:pt>
          <cx:pt idx="483">0.811635907552409</cx:pt>
          <cx:pt idx="484">0.83105781821464497</cx:pt>
          <cx:pt idx="485">0.88681849666339196</cx:pt>
          <cx:pt idx="486">1.0753252346573601</cx:pt>
          <cx:pt idx="487">0.59356557185603198</cx:pt>
          <cx:pt idx="488">0.42976240165389401</cx:pt>
          <cx:pt idx="489">0.42012764968487298</cx:pt>
          <cx:pt idx="490">0.37990279167033603</cx:pt>
          <cx:pt idx="491">0.28790651852976401</cx:pt>
          <cx:pt idx="492">0.36886325469470099</cx:pt>
          <cx:pt idx="493">0.94766802432849895</cx:pt>
          <cx:pt idx="494">1.00615933503802</cx:pt>
          <cx:pt idx="495">1.2086838821685499</cx:pt>
          <cx:pt idx="496">1.1103336276884399</cx:pt>
          <cx:pt idx="497">1.40936806312347</cx:pt>
          <cx:pt idx="498">1.4646817837236299</cx:pt>
          <cx:pt idx="499">1.83041532928679</cx:pt>
          <cx:pt idx="500">1.6043819360688401</cx:pt>
          <cx:pt idx="501">1.8989571254284601</cx:pt>
          <cx:pt idx="502">1.5480393976981099</cx:pt>
          <cx:pt idx="503">1.43961729405697</cx:pt>
          <cx:pt idx="504">0.98536395980685498</cx:pt>
          <cx:pt idx="505">1.39786681286063</cx:pt>
          <cx:pt idx="506">1.20136648351107</cx:pt>
          <cx:pt idx="507">1.4925123469732</cx:pt>
          <cx:pt idx="508">0.97340620556539104</cx:pt>
          <cx:pt idx="509">1.0066786870795601</cx:pt>
          <cx:pt idx="510">0.716826277459234</cx:pt>
          <cx:pt idx="511">0.86779595655340602</cx:pt>
          <cx:pt idx="512">0.66465556379954105</cx:pt>
          <cx:pt idx="513">0.99972716305463105</cx:pt>
          <cx:pt idx="514">1.0109542128196001</cx:pt>
          <cx:pt idx="515">1.40723999984032</cx:pt>
          <cx:pt idx="516">1.1973590596375601</cx:pt>
          <cx:pt idx="517">2.4075002402451</cx:pt>
          <cx:pt idx="518">2.2224935697413901</cx:pt>
          <cx:pt idx="519">2.7110265779323499</cx:pt>
          <cx:pt idx="520">2.45312439202295</cx:pt>
          <cx:pt idx="521">2.40012706907874</cx:pt>
          <cx:pt idx="522">1.26286846127254</cx:pt>
          <cx:pt idx="523">1.2941181464449301</cx:pt>
          <cx:pt idx="524">0.98112819740076596</cx:pt>
          <cx:pt idx="525">0.75092390348345806</cx:pt>
          <cx:pt idx="526">0.91697054585322302</cx:pt>
          <cx:pt idx="527">0.93796790374620798</cx:pt>
          <cx:pt idx="528">0.98361402865534797</cx:pt>
          <cx:pt idx="529">0.96177924698276895</cx:pt>
          <cx:pt idx="530">0.94200011669253902</cx:pt>
          <cx:pt idx="531">0.86425587961227102</cx:pt>
          <cx:pt idx="532">0.76933613870483697</cx:pt>
          <cx:pt idx="533">0.70863912410102803</cx:pt>
          <cx:pt idx="534">1.09581686713797</cx:pt>
          <cx:pt idx="535">1.11859619139328</cx:pt>
          <cx:pt idx="536">1.05366087688159</cx:pt>
          <cx:pt idx="537">0.93631155257989596</cx:pt>
          <cx:pt idx="538">0.84922669043667498</cx:pt>
          <cx:pt idx="539">0.399183221924436</cx:pt>
          <cx:pt idx="540">0.40154910377485498</cx:pt>
          <cx:pt idx="541">0.756644505422575</cx:pt>
          <cx:pt idx="542">0.87098490636048798</cx:pt>
          <cx:pt idx="543">0.83070858326721198</cx:pt>
          <cx:pt idx="544">0.76480069241295701</cx:pt>
          <cx:pt idx="545">0.787054954221175</cx:pt>
          <cx:pt idx="546">0.481747891070328</cx:pt>
          <cx:pt idx="547">0.75932351455098901</cx:pt>
          <cx:pt idx="548">1.37842406672429</cx:pt>
          <cx:pt idx="549">1.7209926263403399</cx:pt>
          <cx:pt idx="550">1.91914797182525</cx:pt>
          <cx:pt idx="551">2.2434489101577699</cx:pt>
          <cx:pt idx="552">1.9209049513066201</cx:pt>
          <cx:pt idx="553">1.6930862899549901</cx:pt>
          <cx:pt idx="554">1.30005186018573</cx:pt>
          <cx:pt idx="555">1.91929957763929</cx:pt>
          <cx:pt idx="556">1.9116037443699301</cx:pt>
          <cx:pt idx="557">1.8337541216786799</cx:pt>
          <cx:pt idx="558">1.7722975952139799</cx:pt>
          <cx:pt idx="559">1.72887260852094</cx:pt>
          <cx:pt idx="560">0.95655687023639802</cx:pt>
          <cx:pt idx="561">0.56517535505687</cx:pt>
          <cx:pt idx="562">0.55484682619387404</cx:pt>
          <cx:pt idx="563">0.396435329095079</cx:pt>
          <cx:pt idx="564">0.64946690528951101</cx:pt>
          <cx:pt idx="565">0.84291442973419595</cx:pt>
          <cx:pt idx="566">1.0851871457455999</cx:pt>
          <cx:pt idx="567">1.8213348357587</cx:pt>
          <cx:pt idx="568">1.7310407323749799</cx:pt>
          <cx:pt idx="569">7.4249519331465104</cx:pt>
          <cx:pt idx="570">7.3658529663208503</cx:pt>
          <cx:pt idx="571">7.2942870916075</cx:pt>
          <cx:pt idx="572">6.5671955725859501</cx:pt>
          <cx:pt idx="573">7.6311655199173298</cx:pt>
          <cx:pt idx="574">1.94804428528658</cx:pt>
          <cx:pt idx="575">1.9325011616190799</cx:pt>
          <cx:pt idx="576">2.5445706310503802</cx:pt>
          <cx:pt idx="577">2.82794655353762</cx:pt>
          <cx:pt idx="578">1.8106587118969799</cx:pt>
          <cx:pt idx="579">1.64373091026019</cx:pt>
          <cx:pt idx="580">1.6232268286129701</cx:pt>
          <cx:pt idx="581">1.1699126578729</cx:pt>
          <cx:pt idx="582">1.0346969395915999</cx:pt>
          <cx:pt idx="583">1.5199658819956401</cx:pt>
          <cx:pt idx="584">1.62994886062852</cx:pt>
          <cx:pt idx="585">1.4452551794542701</cx:pt>
          <cx:pt idx="586">1.15488510247669</cx:pt>
          <cx:pt idx="587">1.04695885369069</cx:pt>
          <cx:pt idx="588">0.81602232746469505</cx:pt>
          <cx:pt idx="589">0.62673576099788397</cx:pt>
          <cx:pt idx="590">0.77928845517330902</cx:pt>
          <cx:pt idx="591">0.80630594845799797</cx:pt>
          <cx:pt idx="592">0.97748662175478096</cx:pt>
          <cx:pt idx="593">0.64625362094388195</cx:pt>
          <cx:pt idx="594">0.66753909283414603</cx:pt>
          <cx:pt idx="595">0.78937909270400697</cx:pt>
          <cx:pt idx="596">0.93997316256686103</cx:pt>
          <cx:pt idx="597">0.69764321442547905</cx:pt>
          <cx:pt idx="598">0.91847197543208803</cx:pt>
          <cx:pt idx="599">1.09637325583954</cx:pt>
          <cx:pt idx="600">1.0938258777052099</cx:pt>
          <cx:pt idx="601">1.1512599234263901</cx:pt>
          <cx:pt idx="602">1.20445143213221</cx:pt>
          <cx:pt idx="603">1.3419372666023801</cx:pt>
          <cx:pt idx="604">1.2368447797252999</cx:pt>
          <cx:pt idx="605">1.02781671244767</cx:pt>
          <cx:pt idx="606">0.82820926591508204</cx:pt>
          <cx:pt idx="607">0.88617291083255401</cx:pt>
          <cx:pt idx="608">0.57164578400115695</cx:pt>
          <cx:pt idx="609">0.57963755266501604</cx:pt>
          <cx:pt idx="610">0.50999769324795696</cx:pt>
          <cx:pt idx="611">0.41054588339766901</cx:pt>
          <cx:pt idx="612">0.95564539670433302</cx:pt>
          <cx:pt idx="613">1.0535591914948399</cx:pt>
          <cx:pt idx="614">1.3896929798981199</cx:pt>
          <cx:pt idx="615">1.4935473247584501</cx:pt>
          <cx:pt idx="616">1.6793842183869401</cx:pt>
          <cx:pt idx="617">2.1342895148184602</cx:pt>
          <cx:pt idx="618">2.58308622199208</cx:pt>
          <cx:pt idx="619">2.3702268869935601</cx:pt>
          <cx:pt idx="620">2.54468515025044</cx:pt>
          <cx:pt idx="621">2.5230103930652401</cx:pt>
          <cx:pt idx="622">1.39327222808591</cx:pt>
          <cx:pt idx="623">0.95246053955446597</cx:pt>
          <cx:pt idx="624">0.847336500882229</cx:pt>
          <cx:pt idx="625">0.93699261652399501</cx:pt>
          <cx:pt idx="626">1.1485796973818101</cx:pt>
          <cx:pt idx="627">1.21617230454709</cx:pt>
          <cx:pt idx="628">1.38456044770641</cx:pt>
          <cx:pt idx="629">1.69847463763746</cx:pt>
          <cx:pt idx="630">1.67487681791642</cx:pt>
          <cx:pt idx="631">1.3541445034490101</cx:pt>
          <cx:pt idx="632">2.3824293441198301</cx:pt>
          <cx:pt idx="633">2.0743400694349998</cx:pt>
          <cx:pt idx="634">1.71181395724241</cx:pt>
          <cx:pt idx="635">2.0959690087179998</cx:pt>
          <cx:pt idx="636">2.32916373806647</cx:pt>
          <cx:pt idx="637">1.30124540326674</cx:pt>
          <cx:pt idx="638">2.0001667804407401</cx:pt>
          <cx:pt idx="639">2.0715817074534302</cx:pt>
          <cx:pt idx="640">1.90213154648796</cx:pt>
          <cx:pt idx="641">1.81764001237921</cx:pt>
          <cx:pt idx="642">2.2224356298202999</cx:pt>
          <cx:pt idx="643">1.4826878471889799</cx:pt>
          <cx:pt idx="644">1.3582371138593801</cx:pt>
          <cx:pt idx="645">0.94980107019299698</cx:pt>
          <cx:pt idx="646">0.87871598843511001</cx:pt>
          <cx:pt idx="647">0.46262851564776297</cx:pt>
          <cx:pt idx="648">0.52781897746695905</cx:pt>
          <cx:pt idx="649">0.57446487084422404</cx:pt>
          <cx:pt idx="650">0.57933146346784103</cx:pt>
          <cx:pt idx="651">0.59403048429851601</cx:pt>
          <cx:pt idx="652">0.65401569843004403</cx:pt>
          <cx:pt idx="653">0.597164988006051</cx:pt>
          <cx:pt idx="654">0.660969247008519</cx:pt>
          <cx:pt idx="655">1.16783225400069</cx:pt>
          <cx:pt idx="656">3.6988926646721998</cx:pt>
          <cx:pt idx="657">3.6916489495777798</cx:pt>
          <cx:pt idx="658">3.7529984922204598</cx:pt>
          <cx:pt idx="659">4.0485448683057097</cx:pt>
          <cx:pt idx="660">3.5122775264164199</cx:pt>
          <cx:pt idx="661">0.83846129710165196</cx:pt>
          <cx:pt idx="662">0.975550526596489</cx:pt>
          <cx:pt idx="663">1.11046754021246</cx:pt>
          <cx:pt idx="664">0.66982681963343804</cx:pt>
          <cx:pt idx="665">1.02608524850369</cx:pt>
          <cx:pt idx="666">1.44842456226929</cx:pt>
          <cx:pt idx="667">1.2311148684409401</cx:pt>
          <cx:pt idx="668">1.0231917193532301</cx:pt>
          <cx:pt idx="669">1.06569327525161</cx:pt>
          <cx:pt idx="670">0.70891823655149599</cx:pt>
          <cx:pt idx="671">0.68678760757171797</cx:pt>
          <cx:pt idx="672">0.677717785497435</cx:pt>
          <cx:pt idx="673">0.65641944144794295</cx:pt>
          <cx:pt idx="674">1.3048874374977699</cx:pt>
          <cx:pt idx="675">1.1992204930747501</cx:pt>
          <cx:pt idx="676">0.87402695930003504</cx:pt>
          <cx:pt idx="677">1.0073106209712199</cx:pt>
          <cx:pt idx="678">1.03620436499594</cx:pt>
          <cx:pt idx="679">0.66398579162432303</cx:pt>
          <cx:pt idx="680">1.15336740690157</cx:pt>
          <cx:pt idx="681">1.0763199589930501</cx:pt>
          <cx:pt idx="682">1.6818003333134901</cx:pt>
          <cx:pt idx="683">2.2951221390888299</cx:pt>
          <cx:pt idx="684">2.6067907937747399</cx:pt>
          <cx:pt idx="685">2.2802401576917801</cx:pt>
          <cx:pt idx="686">2.5537039827592301</cx:pt>
          <cx:pt idx="687">1.93729143858325</cx:pt>
          <cx:pt idx="688">1.30635664216459</cx:pt>
          <cx:pt idx="689">0.74207092188437795</cx:pt>
          <cx:pt idx="690">0.58927919209947699</cx:pt>
          <cx:pt idx="691">0.49938257188581497</cx:pt>
          <cx:pt idx="692">0.48643497049666201</cx:pt>
          <cx:pt idx="693">0.64864569641497705</cx:pt>
          <cx:pt idx="694">0.71944314351822802</cx:pt>
          <cx:pt idx="695">0.73269418945054199</cx:pt>
          <cx:pt idx="696">0.56887201890818295</cx:pt>
          <cx:pt idx="697">0.51520984570903205</cx:pt>
          <cx:pt idx="698">0.59877818253767701</cx:pt>
          <cx:pt idx="699">0.53322726095670903</cx:pt>
          <cx:pt idx="700">0.70696866305894202</cx:pt>
          <cx:pt idx="701">1.6615793568413599</cx:pt>
          <cx:pt idx="702">2.0086788256071899</cx:pt>
          <cx:pt idx="703">1.80951824138303</cx:pt>
          <cx:pt idx="704">1.9303635967459201</cx:pt>
          <cx:pt idx="705">2.0385278489438101</cx:pt>
          <cx:pt idx="706">1.4232418100114199</cx:pt>
          <cx:pt idx="707">5.6873597770967796</cx:pt>
          <cx:pt idx="708">5.89723039189027</cx:pt>
          <cx:pt idx="709">5.7446084150445902</cx:pt>
          <cx:pt idx="710">5.5401382612875798</cx:pt>
          <cx:pt idx="711">5.8613780225358703</cx:pt>
          <cx:pt idx="712">1.20134394952054</cx:pt>
          <cx:pt idx="713">1.1281781118532299</cx:pt>
          <cx:pt idx="714">1.3328643524783199</cx:pt>
          <cx:pt idx="715">1.25097923198404</cx:pt>
          <cx:pt idx="716">0.78917399201189697</cx:pt>
          <cx:pt idx="717">1.17194953366904</cx:pt>
          <cx:pt idx="718">1.1630086286769901</cx:pt>
          <cx:pt idx="719">0.96460112445027302</cx:pt>
          <cx:pt idx="720">1.4937116504574699</cx:pt>
          <cx:pt idx="721">2.12728861305572</cx:pt>
          <cx:pt idx="722">1.76579059331309</cx:pt>
          <cx:pt idx="723">1.91424564795727</cx:pt>
          <cx:pt idx="724">2.27305823722511</cx:pt>
          <cx:pt idx="725">2.43651358053111</cx:pt>
          <cx:pt idx="726">1.89289725202333</cx:pt>
          <cx:pt idx="727">2.1216034793213199</cx:pt>
          <cx:pt idx="728">1.9128017303095399</cx:pt>
          <cx:pt idx="729">1.5815954225489699</cx:pt>
          <cx:pt idx="730">1.4754922490410101</cx:pt>
          <cx:pt idx="731">1.2931662579070899</cx:pt>
          <cx:pt idx="732">1.2051176238260199</cx:pt>
          <cx:pt idx="733">1.22518017872728</cx:pt>
          <cx:pt idx="734">1.3256089544752501</cx:pt>
          <cx:pt idx="735">0.69680368223056199</cx:pt>
          <cx:pt idx="736">0.81449886041421704</cx:pt>
          <cx:pt idx="737">0.644649912824518</cx:pt>
          <cx:pt idx="738">0.46570186634376598</cx:pt>
          <cx:pt idx="739">0.63291434929712598</cx:pt>
          <cx:pt idx="740">0.66528097189374302</cx:pt>
          <cx:pt idx="741">0.70804996474105997</cx:pt>
          <cx:pt idx="742">1.3970263816724799</cx:pt>
          <cx:pt idx="743">1.5718498751985801</cx:pt>
          <cx:pt idx="744">1.48804210243381</cx:pt>
          <cx:pt idx="745">2.02625086812668</cx:pt>
          <cx:pt idx="746">1.80569432503524</cx:pt>
          <cx:pt idx="747">1.1725906784778199</cx:pt>
          <cx:pt idx="748">1.12667815467999</cx:pt>
          <cx:pt idx="749">1.1317766694564499</cx:pt>
          <cx:pt idx="750">0.78224239067636903</cx:pt>
          <cx:pt idx="751">0.73424559089934005</cx:pt>
          <cx:pt idx="752">7.5461917291013796</cx:pt>
          <cx:pt idx="753">7.6291315734953997</cx:pt>
          <cx:pt idx="754">7.5838628113989603</cx:pt>
          <cx:pt idx="755">7.8856342114644598</cx:pt>
          <cx:pt idx="756">8.1372125793521999</cx:pt>
          <cx:pt idx="757">1.54015853266306</cx:pt>
          <cx:pt idx="758">1.3296388549667799</cx:pt>
          <cx:pt idx="759">1.8609201423294801</cx:pt>
          <cx:pt idx="760">1.8294690907720701</cx:pt>
          <cx:pt idx="761">1.7366738931202499</cx:pt>
          <cx:pt idx="762">1.5140931944879901</cx:pt>
          <cx:pt idx="763">1.6589852419621101</cx:pt>
          <cx:pt idx="764">0.94498156921643806</cx:pt>
          <cx:pt idx="765">0.69922756352646198</cx:pt>
          <cx:pt idx="766">1.41438281762158</cx:pt>
          <cx:pt idx="767">1.43979638806476</cx:pt>
          <cx:pt idx="768">1.6731430018048099</cx:pt>
          <cx:pt idx="769">1.68654493353359</cx:pt>
          <cx:pt idx="770">1.6012557126117599</cx:pt>
          <cx:pt idx="771">3.4655545806268102</cx:pt>
          <cx:pt idx="772">3.4725899345418401</cx:pt>
          <cx:pt idx="773">3.48759088773601</cx:pt>
          <cx:pt idx="774">3.5288202043306498</cx:pt>
          <cx:pt idx="775">3.60328922480151</cx:pt>
          <cx:pt idx="776">1.2170878102207101</cx:pt>
          <cx:pt idx="777">1.51212353422378</cx:pt>
          <cx:pt idx="778">1.16089432118978</cx:pt>
          <cx:pt idx="779">1.2643498334825101</cx:pt>
          <cx:pt idx="780">1.0471108007157099</cx:pt>
          <cx:pt idx="781">0.82316037218632898</cx:pt>
          <cx:pt idx="782">0.62074670857413605</cx:pt>
          <cx:pt idx="783">0.62298295774374202</cx:pt>
          <cx:pt idx="784">1.1322698448534401</cx:pt>
          <cx:pt idx="785">1.23047324795079</cx:pt>
          <cx:pt idx="786">1.37284916886529</cx:pt>
          <cx:pt idx="787">1.5164913973644301</cx:pt>
          <cx:pt idx="788">1.48616645324535</cx:pt>
          <cx:pt idx="789">1.1559868825301101</cx:pt>
          <cx:pt idx="790">1.71248501415924</cx:pt>
          <cx:pt idx="791">1.8937706006766899</cx:pt>
          <cx:pt idx="792">1.59923442771128</cx:pt>
          <cx:pt idx="793">1.5816001940333</cx:pt>
          <cx:pt idx="794">1.7131790457654901</cx:pt>
          <cx:pt idx="795">1.43808520937733</cx:pt>
          <cx:pt idx="796">1.2464655054510001</cx:pt>
          <cx:pt idx="797">1.4353586595861201</cx:pt>
          <cx:pt idx="798">1.5858044005931999</cx:pt>
          <cx:pt idx="799">1.21330402041394</cx:pt>
          <cx:pt idx="800">0.97830516087741803</cx:pt>
          <cx:pt idx="801">0.94010111024861998</cx:pt>
          <cx:pt idx="802">0.719809434496953</cx:pt>
          <cx:pt idx="803">0.78028558573012996</cx:pt>
          <cx:pt idx="804">1.0750054723417899</cx:pt>
          <cx:pt idx="805">0.90691227646583406</cx:pt>
          <cx:pt idx="806">0.89631369774863601</cx:pt>
          <cx:pt idx="807">1.1167645174673999</cx:pt>
          <cx:pt idx="808">0.97481887837652004</cx:pt>
          <cx:pt idx="809">0.66687434249538102</cx:pt>
          <cx:pt idx="810">0.70196194091316999</cx:pt>
          <cx:pt idx="811">0.71200719986983996</cx:pt>
          <cx:pt idx="812">0.59287454247966198</cx:pt>
          <cx:pt idx="813">0.59954916696985805</cx:pt>
          <cx:pt idx="814">1.05410573596206</cx:pt>
          <cx:pt idx="815">1.0501385132607199</cx:pt>
          <cx:pt idx="816">0.82929841941096405</cx:pt>
          <cx:pt idx="817">0.77445050118397296</cx:pt>
          <cx:pt idx="818">1.0815009718577799</cx:pt>
          <cx:pt idx="819">1.0514560409259901</cx:pt>
          <cx:pt idx="820">1.3515496471563</cx:pt>
          <cx:pt idx="821">1.4682060910081001</cx:pt>
          <cx:pt idx="822">1.43572165079994</cx:pt>
          <cx:pt idx="823">1.3473064841419999</cx:pt>
          <cx:pt idx="824">0.91572824910331596</cx:pt>
          <cx:pt idx="825">0.79388157938380699</cx:pt>
          <cx:pt idx="826">0.65656517290717198</cx:pt>
          <cx:pt idx="827">0.88868605250867805</cx:pt>
          <cx:pt idx="828">0.65778961921925705</cx:pt>
          <cx:pt idx="829">0.56385526887312598</cx:pt>
          <cx:pt idx="830">0.46101099445287302</cx:pt>
          <cx:pt idx="831">1.4345273352333201</cx:pt>
          <cx:pt idx="832">1.18019459453819</cx:pt>
          <cx:pt idx="833">1.41114431574562</cx:pt>
          <cx:pt idx="834">1.42105214556061</cx:pt>
          <cx:pt idx="835">1.9767208752999099</cx:pt>
          <cx:pt idx="836">1.21034410174784</cx:pt>
          <cx:pt idx="837">1.4746701228194701</cx:pt>
          <cx:pt idx="838">1.27547701066803</cx:pt>
          <cx:pt idx="839">1.3411623431413</cx:pt>
          <cx:pt idx="840">0.69701275964002396</cx:pt>
          <cx:pt idx="841">0.83657618802525902</cx:pt>
          <cx:pt idx="842">0.63485429468648802</cx:pt>
          <cx:pt idx="843">0.96676214093258395</cx:pt>
          <cx:pt idx="844">1.4692952943636599</cx:pt>
          <cx:pt idx="845">2.0186723347248501</cx:pt>
          <cx:pt idx="846">2.4246336259474601</cx:pt>
          <cx:pt idx="847">2.6504235390745801</cx:pt>
          <cx:pt idx="848">2.6269889576032002</cx:pt>
          <cx:pt idx="849">3.2306685929645198</cx:pt>
          <cx:pt idx="850">2.9959153462443902</cx:pt>
          <cx:pt idx="851">2.52279406301655</cx:pt>
          <cx:pt idx="852">2.3372543630419802</cx:pt>
          <cx:pt idx="853">2.0014215058087301</cx:pt>
          <cx:pt idx="854">1.6026813563911799</cx:pt>
          <cx:pt idx="855">1.36427551025796</cx:pt>
          <cx:pt idx="856">1.1487727490235</cx:pt>
          <cx:pt idx="857">1.7123177206503</cx:pt>
          <cx:pt idx="858">1.65019288857872</cx:pt>
          <cx:pt idx="859">1.4584580998980901</cx:pt>
          <cx:pt idx="860">1.7428776202371601</cx:pt>
          <cx:pt idx="861">9.65582468868676</cx:pt>
          <cx:pt idx="862">9.8236696799216503</cx:pt>
          <cx:pt idx="863">9.9872554345193194</cx:pt>
          <cx:pt idx="864">9.6402903835955307</cx:pt>
          <cx:pt idx="865">13.941549541363401</cx:pt>
          <cx:pt idx="866">6.0298735707062097</cx:pt>
          <cx:pt idx="867">5.5031692608229204</cx:pt>
          <cx:pt idx="868">21.8081231980991</cx:pt>
          <cx:pt idx="869">21.612632097991401</cx:pt>
          <cx:pt idx="870">17.061424470395799</cx:pt>
          <cx:pt idx="871">17.415665706010699</cx:pt>
          <cx:pt idx="872">17.482479718219</cx:pt>
          <cx:pt idx="873">1.3961964043623001</cx:pt>
          <cx:pt idx="874">3.6349254422777801</cx:pt>
          <cx:pt idx="875">3.5177052039475201</cx:pt>
          <cx:pt idx="876">3.597214421421</cx:pt>
          <cx:pt idx="877">3.52293784941262</cx:pt>
          <cx:pt idx="878">3.7811446144911698</cx:pt>
          <cx:pt idx="879">1.7989752973198301</cx:pt>
          <cx:pt idx="880">1.88588715958137</cx:pt>
          <cx:pt idx="881">1.4423999630122999</cx:pt>
          <cx:pt idx="882">1.2106981917777899</cx:pt>
          <cx:pt idx="883">1.26636060354546</cx:pt>
          <cx:pt idx="884">0.99759470887359303</cx:pt>
          <cx:pt idx="885">1.04389398807226</cx:pt>
          <cx:pt idx="886">1.1790209463284</cx:pt>
          <cx:pt idx="887">1.5258357516314001</cx:pt>
          <cx:pt idx="888">0.90930256128285303</cx:pt>
          <cx:pt idx="889">1.50905074290854</cx:pt>
          <cx:pt idx="890">1.6161863722663801</cx:pt>
          <cx:pt idx="891">1.65623300762892</cx:pt>
          <cx:pt idx="892">1.65895122716527</cx:pt>
          <cx:pt idx="893">1.72873509370095</cx:pt>
          <cx:pt idx="894">1.28512080867316</cx:pt>
          <cx:pt idx="895">1.2304992929871299</cx:pt>
          <cx:pt idx="896">1.9261844622564299</cx:pt>
          <cx:pt idx="897">1.7233304659092199</cx:pt>
          <cx:pt idx="898">1.7308554865302199</cx:pt>
          <cx:pt idx="899">1.6510994303663</cx:pt>
          <cx:pt idx="900">1.5421280152925601</cx:pt>
          <cx:pt idx="901">0.87609719241949902</cx:pt>
          <cx:pt idx="902">0.66111332408896295</cx:pt>
          <cx:pt idx="903">0.57207037916504</cx:pt>
          <cx:pt idx="904">2.0302591675208901</cx:pt>
          <cx:pt idx="905">2.1630061508862002</cx:pt>
          <cx:pt idx="906">2.2445451828457101</cx:pt>
          <cx:pt idx="907">2.3278682337046801</cx:pt>
          <cx:pt idx="908">2.25839116548751</cx:pt>
          <cx:pt idx="909">0.860386531008278</cx:pt>
          <cx:pt idx="910">0.81324764948849204</cx:pt>
          <cx:pt idx="911">0.52422228338856602</cx:pt>
          <cx:pt idx="912">1.0815524198022399</cx:pt>
          <cx:pt idx="913">1.1388750937471099</cx:pt>
          <cx:pt idx="914">1.0081270862866101</cx:pt>
          <cx:pt idx="915">0.95531288651995305</cx:pt>
          <cx:pt idx="916">1.02068890049659</cx:pt>
          <cx:pt idx="917">1.13124919701452</cx:pt>
          <cx:pt idx="918">1.0647676596150899</cx:pt>
          <cx:pt idx="919">1.1813837949054</cx:pt>
          <cx:pt idx="920">1.401385368133</cx:pt>
          <cx:pt idx="921">2.2661860080189502</cx:pt>
          <cx:pt idx="922">1.6128260183665499</cx:pt>
          <cx:pt idx="923">1.6391636211545999</cx:pt>
          <cx:pt idx="924">5.33833566411489</cx:pt>
          <cx:pt idx="925">5.0932845357396701</cx:pt>
          <cx:pt idx="926">4.1178264530484299</cx:pt>
          <cx:pt idx="927">4.0670224235011503</cx:pt>
          <cx:pt idx="928">4.1643608563480701</cx:pt>
          <cx:pt idx="929">0.56796201912983701</cx:pt>
          <cx:pt idx="930">0.50825460620625496</cx:pt>
          <cx:pt idx="931">0.99794625616625898</cx:pt>
          <cx:pt idx="932">1.1135188340228801</cx:pt>
          <cx:pt idx="933">1.03553327660426</cx:pt>
          <cx:pt idx="934">0.93762002601721595</cx:pt>
          <cx:pt idx="935">0.90086538233878399</cx:pt>
          <cx:pt idx="936">0.44338247612862502</cx:pt>
          <cx:pt idx="937">0.48876054118529699</cx:pt>
          <cx:pt idx="938">1.6913462605143701</cx:pt>
          <cx:pt idx="939">1.86702524393428</cx:pt>
          <cx:pt idx="940">1.9020574120478699</cx:pt>
          <cx:pt idx="941">2.6493728628528901</cx:pt>
          <cx:pt idx="942">2.5072772744698999</cx:pt>
          <cx:pt idx="943">1.3449018067131899</cx:pt>
          <cx:pt idx="944">1.6627359883128301</cx:pt>
          <cx:pt idx="945">1.6949560668625401</cx:pt>
          <cx:pt idx="946">1.5964905851036799</cx:pt>
          <cx:pt idx="947">1.71457003102457</cx:pt>
          <cx:pt idx="948">1.7635144577965101</cx:pt>
          <cx:pt idx="949">1.5203530359250701</cx:pt>
          <cx:pt idx="950">1.54438017897618</cx:pt>
          <cx:pt idx="951">1.06029054868753</cx:pt>
          <cx:pt idx="952">0.97288813938781304</cx:pt>
          <cx:pt idx="953">0.84151123640347403</cx:pt>
          <cx:pt idx="954">0.41960682387994103</cx:pt>
          <cx:pt idx="955">1.5235399194549399</cx:pt>
          <cx:pt idx="956">1.34674550787319</cx:pt>
          <cx:pt idx="957">1.77327751219551</cx:pt>
          <cx:pt idx="958">2.0494117163213499</cx:pt>
          <cx:pt idx="959">8.2871345353948591</cx:pt>
          <cx:pt idx="960">7.1587049322044303</cx:pt>
          <cx:pt idx="961">7.2701878324469202</cx:pt>
          <cx:pt idx="962">6.7589885131416496</cx:pt>
          <cx:pt idx="963">6.63284262556596</cx:pt>
          <cx:pt idx="964">0.43075296525985701</cx:pt>
          <cx:pt idx="965">0.53235936005224704</cx:pt>
          <cx:pt idx="966">0.47679571460111098</cx:pt>
          <cx:pt idx="967">0.50705010369872805</cx:pt>
          <cx:pt idx="968">0.70544270512240503</cx:pt>
          <cx:pt idx="969">0.91754039012710598</cx:pt>
          <cx:pt idx="970">1.35524062856314</cx:pt>
          <cx:pt idx="971">1.3940868599839</cx:pt>
          <cx:pt idx="972">1.54511448128045</cx:pt>
          <cx:pt idx="973">1.2148640338208601</cx:pt>
          <cx:pt idx="974">0.95828024151372804</cx:pt>
          <cx:pt idx="975">0.80044471408997198</cx:pt>
          <cx:pt idx="976">0.99142974500492598</cx:pt>
          <cx:pt idx="977">0.89694513552175403</cx:pt>
          <cx:pt idx="978">1.2084560415257399</cx:pt>
          <cx:pt idx="979">1.2508932577265</cx:pt>
          <cx:pt idx="980">0.84556338825987398</cx:pt>
          <cx:pt idx="981">0.55011768422044205</cx:pt>
          <cx:pt idx="982">0.66647354999227304</cx:pt>
          <cx:pt idx="983">0.41357762204554299</cx:pt>
          <cx:pt idx="984">0.49363130672886602</cx:pt>
          <cx:pt idx="985">0.67215437977742898</cx:pt>
          <cx:pt idx="986">0.88846839770390096</cx:pt>
          <cx:pt idx="987">0.72001161366765798</cx:pt>
          <cx:pt idx="988">0.82223235325758404</cx:pt>
          <cx:pt idx="989">1.0574232694436101</cx:pt>
          <cx:pt idx="990">1.43878937040236</cx:pt>
          <cx:pt idx="991">1.65034436991328</cx:pt>
          <cx:pt idx="992">1.84647935882101</cx:pt>
          <cx:pt idx="993">1.6602775322154399</cx:pt>
          <cx:pt idx="994">1.40781824439454</cx:pt>
          <cx:pt idx="995">0.82373072440871797</cx:pt>
          <cx:pt idx="996">1.53339768800496</cx:pt>
          <cx:pt idx="997">1.40401055875726</cx:pt>
          <cx:pt idx="998">1.4685007194361099</cx:pt>
          <cx:pt idx="999">1.5449738626471801</cx:pt>
          <cx:pt idx="1000">2.0877548732838802</cx:pt>
          <cx:pt idx="1001">0.95082079174126399</cx:pt>
          <cx:pt idx="1002">0.99753102313313202</cx:pt>
          <cx:pt idx="1003">1.05525595099717</cx:pt>
          <cx:pt idx="1004">1.16022585878763</cx:pt>
          <cx:pt idx="1005">1.75565669091826</cx:pt>
          <cx:pt idx="1006">1.95608414784856</cx:pt>
          <cx:pt idx="1007">1.80615226352898</cx:pt>
          <cx:pt idx="1008">1.7580987798290599</cx:pt>
          <cx:pt idx="1009">1.7679875901466899</cx:pt>
          <cx:pt idx="1010">0.72712507793375902</cx:pt>
          <cx:pt idx="1011">1.3066309808588501</cx:pt>
          <cx:pt idx="1012">1.3225338723765301</cx:pt>
          <cx:pt idx="1013">1.24743881271053</cx:pt>
          <cx:pt idx="1014">1.1982058340127399</cx:pt>
          <cx:pt idx="1015">1.6810846775783801</cx:pt>
          <cx:pt idx="1016">0.96807405483546805</cx:pt>
          <cx:pt idx="1017">1.39950665775745</cx:pt>
          <cx:pt idx="1018">1.4152231546285099</cx:pt>
          <cx:pt idx="1019">1.2422622474242899</cx:pt>
          <cx:pt idx="1020">0.74623306690818703</cx:pt>
          <cx:pt idx="1021">0.82610516287528701</cx:pt>
          <cx:pt idx="1022">0.65880652841943699</cx:pt>
          <cx:pt idx="1023">0.829010170773124</cx:pt>
          <cx:pt idx="1024">1.07342951720399</cx:pt>
          <cx:pt idx="1025">1.11047480068279</cx:pt>
          <cx:pt idx="1026">1.8008973383398399</cx:pt>
          <cx:pt idx="1027">1.99976050765836</cx:pt>
          <cx:pt idx="1028">1.85342913905741</cx:pt>
          <cx:pt idx="1029">1.6076018464289801</cx:pt>
          <cx:pt idx="1030">3.3616870767101901</cx:pt>
          <cx:pt idx="1031">2.6909565576987302</cx:pt>
          <cx:pt idx="1032">2.2770837451509198</cx:pt>
          <cx:pt idx="1033">2.24504229661129</cx:pt>
          <cx:pt idx="1034">2.2662830522446198</cx:pt>
          <cx:pt idx="1035">0.606047116497066</cx:pt>
          <cx:pt idx="1036">0.42049951624409798</cx:pt>
          <cx:pt idx="1037">0.68459022639668499</cx:pt>
          <cx:pt idx="1038">1.09822427382007</cx:pt>
          <cx:pt idx="1039">1.28040975649369</cx:pt>
          <cx:pt idx="1040">1.1515014498485501</cx:pt>
          <cx:pt idx="1041">1.5257022991869</cx:pt>
          <cx:pt idx="1042">1.4263463271668</cx:pt>
          <cx:pt idx="1043">1.1255003964102901</cx:pt>
          <cx:pt idx="1044">0.86813371211012302</cx:pt>
          <cx:pt idx="1045">0.78668545204764495</cx:pt>
          <cx:pt idx="1046">0.61679274218169899</cx:pt>
          <cx:pt idx="1047">1.0510710767390701</cx:pt>
          <cx:pt idx="1048">0.97838666330848401</cx:pt>
          <cx:pt idx="1049">0.98873923537069197</cx:pt>
          <cx:pt idx="1050">5.6919536489883402</cx:pt>
          <cx:pt idx="1051">5.5918879976655802</cx:pt>
          <cx:pt idx="1052">5.1423206669456301</cx:pt>
          <cx:pt idx="1053">5.28921396129254</cx:pt>
          <cx:pt idx="1054">5.98270034118827</cx:pt>
          <cx:pt idx="1055">1.2730854236106299</cx:pt>
          <cx:pt idx="1056">1.4888084611067101</cx:pt>
          <cx:pt idx="1057">1.36426455490873</cx:pt>
          <cx:pt idx="1058">1.2719278784305801</cx:pt>
          <cx:pt idx="1059">0.64819923843878002</cx:pt>
          <cx:pt idx="1060">0.73080744113837803</cx:pt>
          <cx:pt idx="1061">0.47582988626692302</cx:pt>
          <cx:pt idx="1062">0.64453013601965103</cx:pt>
          <cx:pt idx="1063">0.71002378600688298</cx:pt>
          <cx:pt idx="1064">1.34837619635839</cx:pt>
          <cx:pt idx="1065">1.5895116351731799</cx:pt>
          <cx:pt idx="1066">1.59643979496329</cx:pt>
          <cx:pt idx="1067">1.4155203988147</cx:pt>
          <cx:pt idx="1068">1.2846286010563699</cx:pt>
          <cx:pt idx="1069">1.14041313702014</cx:pt>
          <cx:pt idx="1070">1.1712056000815301</cx:pt>
          <cx:pt idx="1071">1.1596100557810201</cx:pt>
          <cx:pt idx="1072">1.14103686192306</cx:pt>
          <cx:pt idx="1073">1.31329553451881</cx:pt>
          <cx:pt idx="1074">1.3007712424282001</cx:pt>
          <cx:pt idx="1075">1.1799515745065701</cx:pt>
          <cx:pt idx="1076">1.1270601356370999</cx:pt>
          <cx:pt idx="1077">2.25511519674677</cx:pt>
          <cx:pt idx="1078">2.05265074948819</cx:pt>
          <cx:pt idx="1079">1.4884992397380601</cx:pt>
          <cx:pt idx="1080">1.31667956530226</cx:pt>
          <cx:pt idx="1081">1.3630276227536799</cx:pt>
          <cx:pt idx="1082">0.57046812805967995</cx:pt>
          <cx:pt idx="1083">0.63077326591256</cx:pt>
          <cx:pt idx="1084">3.31795524310987</cx:pt>
          <cx:pt idx="1085">3.4553869844775198</cx:pt>
          <cx:pt idx="1086">4.33950560134965</cx:pt>
          <cx:pt idx="1087">4.6779323038961396</cx:pt>
          <cx:pt idx="1088">5.0052214210138297</cx:pt>
          <cx:pt idx="1089">2.48901714660383</cx:pt>
          <cx:pt idx="1090">2.6568403555373901</cx:pt>
          <cx:pt idx="1091">1.9235388853651201</cx:pt>
          <cx:pt idx="1092">1.30782397855455</cx:pt>
          <cx:pt idx="1093">0.95681169831646695</cx:pt>
          <cx:pt idx="1094">0.93287554262328798</cx:pt>
          <cx:pt idx="1095">1.79697256599411</cx:pt>
          <cx:pt idx="1096">1.7204414266274199</cx:pt>
          <cx:pt idx="1097">1.6627934723206399</cx:pt>
          <cx:pt idx="1098">2.22076229591466</cx:pt>
          <cx:pt idx="1099">2.19565710880289</cx:pt>
          <cx:pt idx="1100">1.38574857334044</cx:pt>
          <cx:pt idx="1101">1.5069785218508001</cx:pt>
          <cx:pt idx="1102">1.7938847171491901</cx:pt>
          <cx:pt idx="1103">1.4426292472056601</cx:pt>
          <cx:pt idx="1104">1.3945239422303499</cx:pt>
          <cx:pt idx="1105">1.1857506316602699</cx:pt>
          <cx:pt idx="1106">1.0919166779396501</cx:pt>
          <cx:pt idx="1107">0.88305275530502603</cx:pt>
          <cx:pt idx="1108">1.01886603083998</cx:pt>
          <cx:pt idx="1109">1.0134080745838601</cx:pt>
          <cx:pt idx="1110">1.10489845347959</cx:pt>
          <cx:pt idx="1111">1.6234591224836801</cx:pt>
          <cx:pt idx="1112">1.48837178792281</cx:pt>
          <cx:pt idx="1113">4.3938670909342701</cx:pt>
          <cx:pt idx="1114">4.3207485561343804</cx:pt>
          <cx:pt idx="1115">4.0903177462328699</cx:pt>
          <cx:pt idx="1116">3.4298410970915598</cx:pt>
          <cx:pt idx="1117">3.6389685698699501</cx:pt>
          <cx:pt idx="1118">0.47663159221184398</cx:pt>
          <cx:pt idx="1119">0.47423313708671899</cx:pt>
          <cx:pt idx="1120">0.48937910342278601</cx:pt>
          <cx:pt idx="1121">0.54797356584109402</cx:pt>
          <cx:pt idx="1122">0.32440352701349201</cx:pt>
          <cx:pt idx="1123">0.79844192516970602</cx:pt>
          <cx:pt idx="1124">1.37705579284119</cx:pt>
          <cx:pt idx="1125">1.36914512201995</cx:pt>
          <cx:pt idx="1126">1.72311064778918</cx:pt>
          <cx:pt idx="1127">1.8238590954773199</cx:pt>
          <cx:pt idx="1128">1.5833354712816401</cx:pt>
          <cx:pt idx="1129">1.2851035914455</cx:pt>
          <cx:pt idx="1130">1.2599823853444001</cx:pt>
          <cx:pt idx="1131">1.13707041080317</cx:pt>
          <cx:pt idx="1132">1.0465710652802001</cx:pt>
          <cx:pt idx="1133">1.2562888885118</cx:pt>
          <cx:pt idx="1134">1.1600628913393101</cx:pt>
          <cx:pt idx="1135">1.2641921497415101</cx:pt>
          <cx:pt idx="1136">1.0444273277625</cx:pt>
          <cx:pt idx="1137">3.53868735434546</cx:pt>
          <cx:pt idx="1138">3.50152930971558</cx:pt>
          <cx:pt idx="1139">3.4641964382131101</cx:pt>
          <cx:pt idx="1140">3.82285257358977</cx:pt>
          <cx:pt idx="1141">4.2535597293117702</cx:pt>
          <cx:pt idx="1142">1.88935388837728</cx:pt>
          <cx:pt idx="1143">1.4775398473655701</cx:pt>
          <cx:pt idx="1144">1.51975093103577</cx:pt>
          <cx:pt idx="1145">1.1144138048452099</cx:pt>
          <cx:pt idx="1146">0.66240600890104895</cx:pt>
          <cx:pt idx="1147">0.73364422090797798</cx:pt>
          <cx:pt idx="1148">0.77851520954573095</cx:pt>
          <cx:pt idx="1149">1.13063879371634</cx:pt>
          <cx:pt idx="1150">1.54269984744192</cx:pt>
          <cx:pt idx="1151">1.58094956411249</cx:pt>
          <cx:pt idx="1152">1.37875923061252</cx:pt>
          <cx:pt idx="1153">1.5278701246472299</cx:pt>
          <cx:pt idx="1154">1.0060858614575201</cx:pt>
          <cx:pt idx="1155">0.62357793200922795</cx:pt>
          <cx:pt idx="1156">0.53279920046670504</cx:pt>
          <cx:pt idx="1157">0.96888051078784199</cx:pt>
          <cx:pt idx="1158">1.7585204046576599</cx:pt>
          <cx:pt idx="1159">2.27909762050413</cx:pt>
          <cx:pt idx="1160">2.3736417692003302</cx:pt>
          <cx:pt idx="1161">2.5385921639868201</cx:pt>
          <cx:pt idx="1162">2.38502056507284</cx:pt>
          <cx:pt idx="1163">1.7441740203173399</cx:pt>
          <cx:pt idx="1164">1.2605331145560701</cx:pt>
          <cx:pt idx="1165">1.0966528534216</cx:pt>
          <cx:pt idx="1166">1.5176833104468299</cx:pt>
          <cx:pt idx="1167">1.75194869037155</cx:pt>
          <cx:pt idx="1168">1.7825655187364999</cx:pt>
          <cx:pt idx="1169">1.7814154843819801</cx:pt>
          <cx:pt idx="1170">2.4222898134589199</cx:pt>
          <cx:pt idx="1171">2.8755219538643702</cx:pt>
          <cx:pt idx="1172">2.4921885218210602</cx:pt>
          <cx:pt idx="1173">1.9958130276013699</cx:pt>
          <cx:pt idx="1174">3.0492793308545099</cx:pt>
          <cx:pt idx="1175">2.3613547259274199</cx:pt>
          <cx:pt idx="1176">1.3331511127831699</cx:pt>
          <cx:pt idx="1177">1.27563899471968</cx:pt>
          <cx:pt idx="1178">2.0909474152791598</cx:pt>
          <cx:pt idx="1179">1.52104931436764</cx:pt>
          <cx:pt idx="1180">1.51854430523837</cx:pt>
          <cx:pt idx="1181">1.7529712038793099</cx:pt>
          <cx:pt idx="1182">2.1452987478828698</cx:pt>
          <cx:pt idx="1183">1.76488312021163</cx:pt>
          <cx:pt idx="1184">1.7962993852003799</cx:pt>
          <cx:pt idx="1185">2.4245033339695601</cx:pt>
          <cx:pt idx="1186">2.6224764163291501</cx:pt>
          <cx:pt idx="1187">2.3294510121146201</cx:pt>
          <cx:pt idx="1188">2.0262638229702801</cx:pt>
          <cx:pt idx="1189">1.61661113282019</cx:pt>
          <cx:pt idx="1190">1.00951337726172</cx:pt>
          <cx:pt idx="1191">0.92686469091852697</cx:pt>
          <cx:pt idx="1192">0.85249010694594796</cx:pt>
          <cx:pt idx="1193">0.75261289887822302</cx:pt>
          <cx:pt idx="1194">1.1842462324759799</cx:pt>
          <cx:pt idx="1195">1.1888449392958</cx:pt>
          <cx:pt idx="1196">1.36959002442651</cx:pt>
          <cx:pt idx="1197">1.77306792520795</cx:pt>
          <cx:pt idx="1198">2.38808601343636</cx:pt>
          <cx:pt idx="1199">1.82834246592784</cx:pt>
          <cx:pt idx="1200">2.0491251322413002</cx:pt>
          <cx:pt idx="1201">1.6545499027780399</cx:pt>
          <cx:pt idx="1202">1.9471966946280901</cx:pt>
          <cx:pt idx="1203">1.3157860427197801</cx:pt>
          <cx:pt idx="1204">1.28129138916052</cx:pt>
          <cx:pt idx="1205">1.73029055188643</cx:pt>
          <cx:pt idx="1206">4.0697426109341297</cx:pt>
          <cx:pt idx="1207">3.37997692249288</cx:pt>
          <cx:pt idx="1208">3.3704611111296501</cx:pt>
          <cx:pt idx="1209">3.81943317759873</cx:pt>
          <cx:pt idx="1210">3.5087959415732102</cx:pt>
          <cx:pt idx="1211">1.20324590633863</cx:pt>
          <cx:pt idx="1212">1.43059331351445</cx:pt>
          <cx:pt idx="1213">11.527728086636399</cx:pt>
          <cx:pt idx="1214">11.5223175919621</cx:pt>
          <cx:pt idx="1215">11.1874657173045</cx:pt>
          <cx:pt idx="1216">11.2902804965459</cx:pt>
          <cx:pt idx="1217">11.039241845992301</cx:pt>
          <cx:pt idx="1218">1.36851887799023</cx:pt>
          <cx:pt idx="1219">0.92410091594741195</cx:pt>
          <cx:pt idx="1220">0.99812156553438403</cx:pt>
          <cx:pt idx="1221">1.0981249517789</cx:pt>
          <cx:pt idx="1222">1.3490108143374</cx:pt>
          <cx:pt idx="1223">1.2000838009778301</cx:pt>
          <cx:pt idx="1224">1.99234404898132</cx:pt>
          <cx:pt idx="1225">2.2089371893763801</cx:pt>
          <cx:pt idx="1226">2.2079902337175898</cx:pt>
          <cx:pt idx="1227">1.99106926164674</cx:pt>
          <cx:pt idx="1228">1.7627511983872499</cx:pt>
          <cx:pt idx="1229">1.26804620958671</cx:pt>
          <cx:pt idx="1230">1.5053509119110999</cx:pt>
          <cx:pt idx="1231">1.13529541709312</cx:pt>
          <cx:pt idx="1232">1.0300173423555701</cx:pt>
          <cx:pt idx="1233">4.3588402803792601</cx:pt>
          <cx:pt idx="1234">4.44819512833421</cx:pt>
          <cx:pt idx="1235">3.8932178058930602</cx:pt>
          <cx:pt idx="1236">3.9001845158870698</cx:pt>
          <cx:pt idx="1237">4.1022551871913802</cx:pt>
          <cx:pt idx="1238">0.86645388015261304</cx:pt>
          <cx:pt idx="1239">0.65137954726149105</cx:pt>
          <cx:pt idx="1240">0.66255375471205402</cx:pt>
          <cx:pt idx="1241">0.78009634929650895</cx:pt>
          <cx:pt idx="1242">0.74196078153307699</cx:pt>
          <cx:pt idx="1243">0.64690833314464202</cx:pt>
          <cx:pt idx="1244">0.76066580250794602</cx:pt>
          <cx:pt idx="1245">0.78724351158481998</cx:pt>
          <cx:pt idx="1246">1.8685021157659101</cx:pt>
          <cx:pt idx="1247">1.735625772054</cx:pt>
          <cx:pt idx="1248">1.73475487292751</cx:pt>
          <cx:pt idx="1249">1.833827466854</cx:pt>
          <cx:pt idx="1250">1.91836416661836</cx:pt>
          <cx:pt idx="1251">0.84841392318284803</cx:pt>
          <cx:pt idx="1252">0.82222996656782898</cx:pt>
          <cx:pt idx="1253">1.4496965345848301</cx:pt>
          <cx:pt idx="1254">1.31980691918967</cx:pt>
          <cx:pt idx="1255">1.3059284313882</cx:pt>
          <cx:pt idx="1256">2.7614008477033298</cx:pt>
          <cx:pt idx="1257">3.1554490350175799</cx:pt>
          <cx:pt idx="1258">2.5409136003112298</cx:pt>
          <cx:pt idx="1259">2.4234462418701499</cx:pt>
          <cx:pt idx="1260">2.6214081843408201</cx:pt>
          <cx:pt idx="1261">1.08295484378669</cx:pt>
          <cx:pt idx="1262">1.0728084547376</cx:pt>
          <cx:pt idx="1263">1.1775532658127801</cx:pt>
          <cx:pt idx="1264">1.1827111122273399</cx:pt>
          <cx:pt idx="1265">1.0492259615483801</cx:pt>
          <cx:pt idx="1266">1.1756834045148901</cx:pt>
          <cx:pt idx="1267">0.82122455519527005</cx:pt>
          <cx:pt idx="1268">0.81417617233120798</cx:pt>
          <cx:pt idx="1269">1.2556604672698699</cx:pt>
          <cx:pt idx="1270">1.3250239196757301</cx:pt>
          <cx:pt idx="1271">1.45932222713302</cx:pt>
          <cx:pt idx="1272">1.4835386969237101</cx:pt>
          <cx:pt idx="1273">1.5155048787850001</cx:pt>
          <cx:pt idx="1274">1.13138156865381</cx:pt>
          <cx:pt idx="1275">1.0339216510145</cx:pt>
          <cx:pt idx="1276">0.92287746116874703</cx:pt>
          <cx:pt idx="1277">0.89269117686347799</cx:pt>
          <cx:pt idx="1278">1.6566618186164299</cx:pt>
          <cx:pt idx="1279">1.57072506006251</cx:pt>
          <cx:pt idx="1280">1.54437471699687</cx:pt>
          <cx:pt idx="1281">1.4292639453818401</cx:pt>
          <cx:pt idx="1282">1.7778956002176101</cx:pt>
          <cx:pt idx="1283">1.36079118574459</cx:pt>
          <cx:pt idx="1284">1.3936614824156299</cx:pt>
          <cx:pt idx="1285">1.2790609297393001</cx:pt>
          <cx:pt idx="1286">1.2799363754583</cx:pt>
          <cx:pt idx="1287">0.90919593247054697</cx:pt>
          <cx:pt idx="1288">0.51899302786798196</cx:pt>
          <cx:pt idx="1289">0.86215007737692895</cx:pt>
          <cx:pt idx="1290">1.1804936335051499</cx:pt>
          <cx:pt idx="1291">1.0720937169364599</cx:pt>
          <cx:pt idx="1292">1.1654612466288701</cx:pt>
          <cx:pt idx="1293">1.29477724911063</cx:pt>
          <cx:pt idx="1294">0.82169603038605099</cx:pt>
          <cx:pt idx="1295">1.1960010398530501</cx:pt>
          <cx:pt idx="1296">1.26456130122151</cx:pt>
          <cx:pt idx="1297">1.2334545729755599</cx:pt>
          <cx:pt idx="1298">1.10206042774791</cx:pt>
          <cx:pt idx="1299">1.1494655933143201</cx:pt>
          <cx:pt idx="1300">1.71282392465619</cx:pt>
          <cx:pt idx="1301">1.66688751241244</cx:pt>
          <cx:pt idx="1302">1.6818695911427499</cx:pt>
          <cx:pt idx="1303">1.9668072654048201</cx:pt>
          <cx:pt idx="1304">1.93518706669604</cx:pt>
          <cx:pt idx="1305">0.76905285977344595</cx:pt>
          <cx:pt idx="1306">0.912497215771776</cx:pt>
          <cx:pt idx="1307">0.813845247939462</cx:pt>
          <cx:pt idx="1308">0.58368066250036199</cx:pt>
          <cx:pt idx="1309">0.78581233200112699</cx:pt>
          <cx:pt idx="1310">0.78686145044352296</cx:pt>
          <cx:pt idx="1311">0.65166148817845804</cx:pt>
          <cx:pt idx="1312">1.2869450578792001</cx:pt>
          <cx:pt idx="1313">1.3056109182393001</cx:pt>
          <cx:pt idx="1314">1.41552042584815</cx:pt>
          <cx:pt idx="1315">1.70598020956819</cx:pt>
          <cx:pt idx="1316">1.71777194802022</cx:pt>
          <cx:pt idx="1317">1.4181440597001</cx:pt>
          <cx:pt idx="1318">1.21048398751972</cx:pt>
          <cx:pt idx="1319">1.16803572309501</cx:pt>
          <cx:pt idx="1320">0.81814000135449305</cx:pt>
          <cx:pt idx="1321">1.0869151360917999</cx:pt>
          <cx:pt idx="1322">0.82490027853468895</cx:pt>
          <cx:pt idx="1323">1.05793317257873</cx:pt>
          <cx:pt idx="1324">1.1904047779010001</cx:pt>
          <cx:pt idx="1325">1.1860026663377501</cx:pt>
          <cx:pt idx="1326">0.94540673478280102</cx:pt>
          <cx:pt idx="1327">1.1542156230512099</cx:pt>
          <cx:pt idx="1328">0.97140156137737599</cx:pt>
          <cx:pt idx="1329">0.637208011444373</cx:pt>
          <cx:pt idx="1330">0.59328818605844102</cx:pt>
          <cx:pt idx="1331">0.83656834728977003</cx:pt>
          <cx:pt idx="1332">0.68288047333480795</cx:pt>
          <cx:pt idx="1333">0.77538138334703999</cx:pt>
          <cx:pt idx="1334">0.72320078823197997</cx:pt>
          <cx:pt idx="1335">1.3925061682726201</cx:pt>
          <cx:pt idx="1336">1.6544289718162799</cx:pt>
          <cx:pt idx="1337">1.5640597031856001</cx:pt>
          <cx:pt idx="1338">6.0944462138786903</cx:pt>
          <cx:pt idx="1339">6.2752794733907402</cx:pt>
          <cx:pt idx="1340">5.61607196606864</cx:pt>
          <cx:pt idx="1341">5.1664808829616398</cx:pt>
          <cx:pt idx="1342">5.4633318158266899</cx:pt>
          <cx:pt idx="1343">0.84854910604138301</cx:pt>
          <cx:pt idx="1344">1.00726262902414</cx:pt>
          <cx:pt idx="1345">1.0099069524175499</cx:pt>
          <cx:pt idx="1346">1.2689244348342399</cx:pt>
          <cx:pt idx="1347">1.04502420700136</cx:pt>
          <cx:pt idx="1348">1.00063311558068</cx:pt>
          <cx:pt idx="1349">1.2257550182751</cx:pt>
          <cx:pt idx="1350">1.75128743764259</cx:pt>
          <cx:pt idx="1351">5.0997055080074496</cx:pt>
          <cx:pt idx="1352">5.0327003750638397</cx:pt>
          <cx:pt idx="1353">5.2236580484976196</cx:pt>
          <cx:pt idx="1354">4.9288776492435504</cx:pt>
          <cx:pt idx="1355">4.5325204252855196</cx:pt>
          <cx:pt idx="1356">1.14605523978483</cx:pt>
          <cx:pt idx="1357">1.1202664628436101</cx:pt>
          <cx:pt idx="1358">1.19134655609927</cx:pt>
          <cx:pt idx="1359">0.964485677830073</cx:pt>
          <cx:pt idx="1360">0.960523914960148</cx:pt>
          <cx:pt idx="1361">0.62248438194426403</cx:pt>
          <cx:pt idx="1362">0.60836729082472896</cx:pt>
          <cx:pt idx="1363">1.0234928233354299</cx:pt>
          <cx:pt idx="1364">0.99813957549780397</cx:pt>
          <cx:pt idx="1365">0.95763425957430903</cx:pt>
          <cx:pt idx="1366">1.14860248685724</cx:pt>
          <cx:pt idx="1367">1.1407813252562999</cx:pt>
          <cx:pt idx="1368">0.65921068251145898</cx:pt>
          <cx:pt idx="1369">0.67181486118558997</cx:pt>
          <cx:pt idx="1370">0.87247542661155497</cx:pt>
          <cx:pt idx="1371">0.83634901342661305</cx:pt>
          <cx:pt idx="1372">1.2909746449716899</cx:pt>
          <cx:pt idx="1373">1.62037553862345</cx:pt>
          <cx:pt idx="1374">1.5641250580610699</cx:pt>
          <cx:pt idx="1375">1.34674809746295</cx:pt>
          <cx:pt idx="1376">1.4360569025851</cx:pt>
          <cx:pt idx="1377">0.99655756083246005</cx:pt>
          <cx:pt idx="1378">0.71055286560388697</cx:pt>
          <cx:pt idx="1379">0.74733943175259299</cx:pt>
          <cx:pt idx="1380">0.98861011378253705</cx:pt>
          <cx:pt idx="1381">0.79519449890733496</cx:pt>
          <cx:pt idx="1382">1.1411327182768001</cx:pt>
          <cx:pt idx="1383">0.89065341306669199</cx:pt>
          <cx:pt idx="1384">1.3973343840302199</cx:pt>
          <cx:pt idx="1385">1.31578794327099</cx:pt>
          <cx:pt idx="1386">1.3972647265011799</cx:pt>
          <cx:pt idx="1387">1.4316637558589</cx:pt>
          <cx:pt idx="1388">1.4839153478962701</cx:pt>
          <cx:pt idx="1389">1.0664354615551801</cx:pt>
          <cx:pt idx="1390">1.4283031113795699</cx:pt>
          <cx:pt idx="1391">1.7051514182252701</cx:pt>
          <cx:pt idx="1392">1.6208617142608599</cx:pt>
          <cx:pt idx="1393">1.7067114281040601</cx:pt>
          <cx:pt idx="1394">1.7922169304790401</cx:pt>
          <cx:pt idx="1395">1.33559872298152</cx:pt>
          <cx:pt idx="1396">0.96487370873956602</cx:pt>
          <cx:pt idx="1397">0.70810368269177504</cx:pt>
          <cx:pt idx="1398">0.56811332734754405</cx:pt>
          <cx:pt idx="1399">0.36225774252146897</cx:pt>
          <cx:pt idx="1400">0.35488307086052401</cx:pt>
          <cx:pt idx="1401">2.5018268679303599</cx:pt>
          <cx:pt idx="1402">2.5676145524054301</cx:pt>
          <cx:pt idx="1403">2.8114947622336701</cx:pt>
          <cx:pt idx="1404">3.1485414577742499</cx:pt>
          <cx:pt idx="1405">3.2871034342478098</cx:pt>
          <cx:pt idx="1406">1.37891391816368</cx:pt>
          <cx:pt idx="1407">1.57788799417658</cx:pt>
          <cx:pt idx="1408">1.4408082186429401</cx:pt>
          <cx:pt idx="1409">1.3167799768992701</cx:pt>
          <cx:pt idx="1410">1.4867412122106201</cx:pt>
          <cx:pt idx="1411">1.3523945799567001</cx:pt>
          <cx:pt idx="1412">1.2397501123501899</cx:pt>
          <cx:pt idx="1413">1.1187792479316101</cx:pt>
          <cx:pt idx="1414">1.53209737524888</cx:pt>
          <cx:pt idx="1415">2.3661684625552502</cx:pt>
          <cx:pt idx="1416">2.4384913204712499</cx:pt>
          <cx:pt idx="1417">2.4401645806177599</cx:pt>
          <cx:pt idx="1418">3.1762576748477298</cx:pt>
          <cx:pt idx="1419">2.54456749016936</cx:pt>
          <cx:pt idx="1420">1.39942703188824</cx:pt>
          <cx:pt idx="1421">1.2111071266623299</cx:pt>
          <cx:pt idx="1422">1.3298730014039499</cx:pt>
          <cx:pt idx="1423">0.75640165320804598</cx:pt>
          <cx:pt idx="1424">0.99957991028017001</cx:pt>
          <cx:pt idx="1425">0.93869567776577401</cx:pt>
          <cx:pt idx="1426">1.51852370998408</cx:pt>
          <cx:pt idx="1427">2.3632029302748698</cx:pt>
          <cx:pt idx="1428">2.3539445054365502</cx:pt>
          <cx:pt idx="1429">2.5316166763373702</cx:pt>
          <cx:pt idx="1430">2.4670938557797699</cx:pt>
          <cx:pt idx="1431">2.1093032663962901</cx:pt>
          <cx:pt idx="1432">1.2574560543747999</cx:pt>
          <cx:pt idx="1433">1.12437694838937</cx:pt>
          <cx:pt idx="1434">0.93828365097288002</cx:pt>
          <cx:pt idx="1435">2.1648487825090901</cx:pt>
          <cx:pt idx="1436">2.0272650990097101</cx:pt>
          <cx:pt idx="1437">2.1479838637824602</cx:pt>
          <cx:pt idx="1438">2.13030723905133</cx:pt>
          <cx:pt idx="1439">1.9202215579674</cx:pt>
          <cx:pt idx="1440">0.77980741921262597</cx:pt>
          <cx:pt idx="1441">0.73871553061943895</cx:pt>
          <cx:pt idx="1442">0.46745475802997399</cx:pt>
          <cx:pt idx="1443">0.87989773255203796</cx:pt>
          <cx:pt idx="1444">1.20940410355365</cx:pt>
          <cx:pt idx="1445">1.1644646057439301</cx:pt>
          <cx:pt idx="1446">1.90706802700355</cx:pt>
          <cx:pt idx="1447">1.74617874332471</cx:pt>
          <cx:pt idx="1448">1.49279857222456</cx:pt>
          <cx:pt idx="1449">1.4673093517737099</cx:pt>
          <cx:pt idx="1450">1.5780414041392401</cx:pt>
          <cx:pt idx="1451">0.86139615267327596</cx:pt>
          <cx:pt idx="1452">0.96659148301314801</cx:pt>
          <cx:pt idx="1453">0.91829793269306204</cx:pt>
          <cx:pt idx="1454">0.57760105862890199</cx:pt>
          <cx:pt idx="1455">0.71649325880952897</cx:pt>
          <cx:pt idx="1456">0.89139264942864704</cx:pt>
          <cx:pt idx="1457">1.0158974069773401</cx:pt>
          <cx:pt idx="1458">0.95899134911667905</cx:pt>
          <cx:pt idx="1459">1.96845647586846</cx:pt>
          <cx:pt idx="1460">6.6940303983552898</cx:pt>
          <cx:pt idx="1461">6.4235484789881001</cx:pt>
          <cx:pt idx="1462">6.3321067208283903</cx:pt>
          <cx:pt idx="1463">6.7518898403298504</cx:pt>
          <cx:pt idx="1464">5.7647358945579299</cx:pt>
          <cx:pt idx="1465">1.0853582259086501</cx:pt>
          <cx:pt idx="1466">1.57742104904422</cx:pt>
          <cx:pt idx="1467">1.4881913747509801</cx:pt>
          <cx:pt idx="1468">1.0944611111370599</cx:pt>
          <cx:pt idx="1469">1.27415706224164</cx:pt>
          <cx:pt idx="1470">1.0406226276078601</cx:pt>
          <cx:pt idx="1471">0.71431998963506604</cx:pt>
          <cx:pt idx="1472">1.3512135364051201</cx:pt>
          <cx:pt idx="1473">1.2820878969099301</cx:pt>
          <cx:pt idx="1474">1.9145736865597101</cx:pt>
          <cx:pt idx="1475">1.8461329895438401</cx:pt>
          <cx:pt idx="1476">1.85087101829322</cx:pt>
          <cx:pt idx="1477">1.43248897474537</cx:pt>
          <cx:pt idx="1478">1.8650133951522501</cx:pt>
          <cx:pt idx="1479">1.08615798862269</cx:pt>
          <cx:pt idx="1480">1.1990644057605999</cx:pt>
          <cx:pt idx="1481">1.2917164317136201</cx:pt>
          <cx:pt idx="1482">1.1427641339921499</cx:pt>
          <cx:pt idx="1483">1.0297753110486001</cx:pt>
          <cx:pt idx="1484">1.27388540040967</cx:pt>
          <cx:pt idx="1485">1.4759291323490999</cx:pt>
          <cx:pt idx="1486">1.54217045218496</cx:pt>
          <cx:pt idx="1487">2.0973494684202101</cx:pt>
          <cx:pt idx="1488">1.7638133820795701</cx:pt>
          <cx:pt idx="1489">1.59514450100451</cx:pt>
          <cx:pt idx="1490">1.20691665719393</cx:pt>
          <cx:pt idx="1491">1.79587881495251</cx:pt>
          <cx:pt idx="1492">1.35346987657831</cx:pt>
          <cx:pt idx="1493">1.3964172381182001</cx:pt>
          <cx:pt idx="1494">1.38060463080383</cx:pt>
          <cx:pt idx="1495">1.4263824798187399</cx:pt>
          <cx:pt idx="1496">0.78269671338125302</cx:pt>
          <cx:pt idx="1497">0.81168998110929502</cx:pt>
          <cx:pt idx="1498">0.89410650866132002</cx:pt>
          <cx:pt idx="1499">1.06205759645259</cx:pt>
          <cx:pt idx="1500">1.1604009508258799</cx:pt>
          <cx:pt idx="1501">0.89877044573148102</cx:pt>
          <cx:pt idx="1502">0.79717478238434203</cx:pt>
          <cx:pt idx="1503">0.86086932221744505</cx:pt>
          <cx:pt idx="1504">0.73589103374423204</cx:pt>
          <cx:pt idx="1505">0.85128538405736098</cx:pt>
          <cx:pt idx="1506">0.89769675557113604</cx:pt>
          <cx:pt idx="1507">0.72938440628724899</cx:pt>
          <cx:pt idx="1508">0.81358565141434003</cx:pt>
          <cx:pt idx="1509">1.0217310457338999</cx:pt>
          <cx:pt idx="1510">0.90442852460352396</cx:pt>
          <cx:pt idx="1511">0.96882231113843698</cx:pt>
          <cx:pt idx="1512">1.13088009574806</cx:pt>
          <cx:pt idx="1513">0.90673357741545102</cx:pt>
          <cx:pt idx="1514">0.72153389265405099</cx:pt>
          <cx:pt idx="1515">0.702456566741263</cx:pt>
          <cx:pt idx="1516">0.88923493242098195</cx:pt>
          <cx:pt idx="1517">0.76395963486303398</cx:pt>
          <cx:pt idx="1518">0.72115963454073695</cx:pt>
          <cx:pt idx="1519">0.83921872215287296</cx:pt>
          <cx:pt idx="1520">0.778858260706766</cx:pt>
          <cx:pt idx="1521">1.02077063630665</cx:pt>
          <cx:pt idx="1522">1.01892636641879</cx:pt>
          <cx:pt idx="1523">1.0623210951588899</cx:pt>
          <cx:pt idx="1524">0.83208769710960895</cx:pt>
          <cx:pt idx="1525">0.79956612294623897</cx:pt>
          <cx:pt idx="1526">1.22786507571815</cx:pt>
          <cx:pt idx="1527">1.8897296882199599</cx:pt>
          <cx:pt idx="1528">2.0901981860837702</cx:pt>
          <cx:pt idx="1529">2.5500296865669498</cx:pt>
          <cx:pt idx="1530">3.1372058400672098</cx:pt>
          <cx:pt idx="1531">2.2426059988504501</cx:pt>
          <cx:pt idx="1532">1.8072696596578699</cx:pt>
          <cx:pt idx="1533">1.5567724588270799</cx:pt>
          <cx:pt idx="1534">1.2110693361440701</cx:pt>
          <cx:pt idx="1535">0.82452760900506605</cx:pt>
          <cx:pt idx="1536">0.86346210962012704</cx:pt>
          <cx:pt idx="1537">0.67556628145930697</cx:pt>
          <cx:pt idx="1538">0.83219159922264996</cx:pt>
          <cx:pt idx="1539">0.73484100590841595</cx:pt>
          <cx:pt idx="1540">0.80318042066161699</cx:pt>
          <cx:pt idx="1541">0.81344413719605702</cx:pt>
          <cx:pt idx="1542">0.951071751789487</cx:pt>
          <cx:pt idx="1543">0.95690260149545003</cx:pt>
          <cx:pt idx="1544">1.06704133994121</cx:pt>
          <cx:pt idx="1545">1.0680746331355</cx:pt>
          <cx:pt idx="1546">1.0064061225459799</cx:pt>
          <cx:pt idx="1547">1.19380379152103</cx:pt>
          <cx:pt idx="1548">1.22907212156194</cx:pt>
          <cx:pt idx="1549">1.3255600430537</cx:pt>
          <cx:pt idx="1550">1.16329010986354</cx:pt>
          <cx:pt idx="1551">1.1062199847424801</cx:pt>
          <cx:pt idx="1552">1.53546814629239</cx:pt>
          <cx:pt idx="1553">1.77178302225133</cx:pt>
          <cx:pt idx="1554">1.5700853197447999</cx:pt>
          <cx:pt idx="1555">1.4649028066398899</cx:pt>
          <cx:pt idx="1556">1.5314305118301901</cx:pt>
          <cx:pt idx="1557">1.4234700785224199</cx:pt>
          <cx:pt idx="1558">1.5251186365869001</cx:pt>
          <cx:pt idx="1559">1.61384170576561</cx:pt>
          <cx:pt idx="1560">1.79145396279798</cx:pt>
          <cx:pt idx="1561">1.73148499326004</cx:pt>
          <cx:pt idx="1562">1.29045224992157</cx:pt>
          <cx:pt idx="1563">0.796107421000811</cx:pt>
          <cx:pt idx="1564">0.84543448537814503</cx:pt>
          <cx:pt idx="1565">0.67339089205430402</cx:pt>
          <cx:pt idx="1566">5.9127390371147301</cx:pt>
          <cx:pt idx="1567">5.8674396398894402</cx:pt>
          <cx:pt idx="1568">6.1823302651584804</cx:pt>
          <cx:pt idx="1569">5.9417342659420402</cx:pt>
          <cx:pt idx="1570">5.9189936541032502</cx:pt>
          <cx:pt idx="1571">0.70111177933344104</cx:pt>
          <cx:pt idx="1572">0.64856138196269397</cx:pt>
          <cx:pt idx="1573">0.44383973173635399</cx:pt>
          <cx:pt idx="1574">0.56232286625761596</cx:pt>
          <cx:pt idx="1575">0.56334469459937997</cx:pt>
          <cx:pt idx="1576">0.56404288883269205</cx:pt>
          <cx:pt idx="1577">0.50342970672283405</cx:pt>
          <cx:pt idx="1578">10.670332791131701</cx:pt>
          <cx:pt idx="1579">10.5608298946775</cx:pt>
          <cx:pt idx="1580">10.553198181937301</cx:pt>
          <cx:pt idx="1581">10.7657384300164</cx:pt>
          <cx:pt idx="1582">10.8452640183135</cx:pt>
          <cx:pt idx="1583">0.72438646863531597</cx:pt>
          <cx:pt idx="1584">0.89320670386026102</cx:pt>
          <cx:pt idx="1585">1.31398444631266</cx:pt>
          <cx:pt idx="1586">1.10988154552748</cx:pt>
          <cx:pt idx="1587">1.2287889850898901</cx:pt>
          <cx:pt idx="1588">1.34509188345924</cx:pt>
          <cx:pt idx="1589">1.29843314056589</cx:pt>
          <cx:pt idx="1590">0.84718303931482497</cx:pt>
          <cx:pt idx="1591">0.92067439343528001</cx:pt>
          <cx:pt idx="1592">0.78521693282185101</cx:pt>
          <cx:pt idx="1593">0.70747333454699002</cx:pt>
          <cx:pt idx="1594">0.60851656919875596</cx:pt>
          <cx:pt idx="1595">0.81260700322008494</cx:pt>
          <cx:pt idx="1596">0.76301566840835</cx:pt>
          <cx:pt idx="1597">0.87768145050950497</cx:pt>
          <cx:pt idx="1598">1.1204753050648499</cx:pt>
          <cx:pt idx="1599">1.12552118498554</cx:pt>
          <cx:pt idx="1600">0.99578120628785805</cx:pt>
          <cx:pt idx="1601">1.0815282441737799</cx:pt>
          <cx:pt idx="1602">0.93197210824304599</cx:pt>
          <cx:pt idx="1603">0.52250181884866997</cx:pt>
          <cx:pt idx="1604">8.5343709796209204</cx:pt>
          <cx:pt idx="1605">8.7070329177348604</cx:pt>
          <cx:pt idx="1606">8.7375446515875108</cx:pt>
          <cx:pt idx="1607">8.7550237224385494</cx:pt>
          <cx:pt idx="1608">8.9136006069374805</cx:pt>
          <cx:pt idx="1609">1.4142054596326601</cx:pt>
          <cx:pt idx="1610">1.21210554782948</cx:pt>
          <cx:pt idx="1611">1.1094589955777501</cx:pt>
          <cx:pt idx="1612">0.94076234755791799</cx:pt>
          <cx:pt idx="1613">0.923674739932693</cx:pt>
          <cx:pt idx="1614">0.39218038175397302</cx:pt>
          <cx:pt idx="1615">0.65139794982911603</cx:pt>
          <cx:pt idx="1616">0.58861088864977396</cx:pt>
          <cx:pt idx="1617">0.80894895471748895</cx:pt>
          <cx:pt idx="1618">0.64472694515929696</cx:pt>
          <cx:pt idx="1619">0.677674278538131</cx:pt>
          <cx:pt idx="1620">0.65786198790463302</cx:pt>
          <cx:pt idx="1621">9.2762724631702707</cx:pt>
          <cx:pt idx="1622">9.4616807403712304</cx:pt>
          <cx:pt idx="1623">9.9945362455857705</cx:pt>
          <cx:pt idx="1624">10.1947061244138</cx:pt>
          <cx:pt idx="1625">10.2703152372547</cx:pt>
          <cx:pt idx="1626">2.0872128860627202</cx:pt>
          <cx:pt idx="1627">1.97063023020235</cx:pt>
          <cx:pt idx="1628">1.7292788598045501</cx:pt>
          <cx:pt idx="1629">1.48415393524273</cx:pt>
          <cx:pt idx="1630">1.89389608482856</cx:pt>
          <cx:pt idx="1631">2.0716945936885902</cx:pt>
          <cx:pt idx="1632">1.87033334552776</cx:pt>
          <cx:pt idx="1633">1.7946597800637301</cx:pt>
          <cx:pt idx="1634">2.0593011148155602</cx:pt>
          <cx:pt idx="1635">2.4150383360536498</cx:pt>
          <cx:pt idx="1636">1.85109174651016</cx:pt>
          <cx:pt idx="1637">1.88695709918412</cx:pt>
          <cx:pt idx="1638">1.76922106105957</cx:pt>
          <cx:pt idx="1639">2.02004777900305</cx:pt>
          <cx:pt idx="1640">1.0783392778715499</cx:pt>
          <cx:pt idx="1641">2.1167510314420301</cx:pt>
          <cx:pt idx="1642">2.0422877445721901</cx:pt>
          <cx:pt idx="1643">1.93797901700141</cx:pt>
          <cx:pt idx="1644">1.9629902404764701</cx:pt>
          <cx:pt idx="1645">1.9421534011974799</cx:pt>
          <cx:pt idx="1646">8.1361776969316697</cx:pt>
          <cx:pt idx="1647">8.36727852042325</cx:pt>
          <cx:pt idx="1648">8.4428396096138805</cx:pt>
          <cx:pt idx="1649">8.0243063532579804</cx:pt>
          <cx:pt idx="1650">8.8629982825860196</cx:pt>
          <cx:pt idx="1651">1.8071357170981399</cx:pt>
          <cx:pt idx="1652">1.6112365596667699</cx:pt>
          <cx:pt idx="1653">1.56544663377016</cx:pt>
          <cx:pt idx="1654">1.43734654631711</cx:pt>
          <cx:pt idx="1655">0.45464573090236299</cx:pt>
          <cx:pt idx="1656">0.28268410452486298</cx:pt>
          <cx:pt idx="1657">0.51052873045542402</cx:pt>
          <cx:pt idx="1658">0.56683698872983901</cx:pt>
          <cx:pt idx="1659">0.66947424424850999</cx:pt>
          <cx:pt idx="1660">0.82843757232017301</cx:pt>
          <cx:pt idx="1661">0.78776777303751799</cx:pt>
          <cx:pt idx="1662">0.56985211290018101</cx:pt>
          <cx:pt idx="1663">0.70019236750564395</cx:pt>
          <cx:pt idx="1664">1.0899334727140999</cx:pt>
          <cx:pt idx="1665">1.15223644486939</cx:pt>
          <cx:pt idx="1666">1.0975959933036901</cx:pt>
          <cx:pt idx="1667">1.2107392548315701</cx:pt>
          <cx:pt idx="1668">1.3209608813289899</cx:pt>
          <cx:pt idx="1669">0.82193443731068505</cx:pt>
          <cx:pt idx="1670">0.76323045225205999</cx:pt>
          <cx:pt idx="1671">1.02194501569236</cx:pt>
          <cx:pt idx="1672">1.26608700439036</cx:pt>
          <cx:pt idx="1673">0.95656552471660306</cx:pt>
          <cx:pt idx="1674">1.3617699234816201</cx:pt>
          <cx:pt idx="1675">1.26399843990156</cx:pt>
          <cx:pt idx="1676">1.0266648061497201</cx:pt>
          <cx:pt idx="1677">0.70492729919108899</cx:pt>
          <cx:pt idx="1678">5.4354999038859102</cx:pt>
          <cx:pt idx="1679">5.3536236277742599</cx:pt>
          <cx:pt idx="1680">5.35538735161962</cx:pt>
          <cx:pt idx="1681">5.5830000490563298</cx:pt>
          <cx:pt idx="1682">5.8942417511409904</cx:pt>
          <cx:pt idx="1683">1.4093387186269799</cx:pt>
          <cx:pt idx="1684">1.0854900820233799</cx:pt>
          <cx:pt idx="1685">1.0519437617245899</cx:pt>
          <cx:pt idx="1686">0.86156253273689398</cx:pt>
          <cx:pt idx="1687">0.43464898981128097</cx:pt>
          <cx:pt idx="1688">0.39959883080407399</cx:pt>
          <cx:pt idx="1689">1.0664854021358801</cx:pt>
          <cx:pt idx="1690">1.0646218131085501</cx:pt>
          <cx:pt idx="1691">1.08906348881376</cx:pt>
          <cx:pt idx="1692">1.4705398712714699</cx:pt>
          <cx:pt idx="1693">1.28284369458522</cx:pt>
          <cx:pt idx="1694">0.76559769321815097</cx:pt>
          <cx:pt idx="1695">1.3824085846705001</cx:pt>
          <cx:pt idx="1696">1.3088111506389599</cx:pt>
          <cx:pt idx="1697">1.3649763292552799</cx:pt>
          <cx:pt idx="1698">1.3651546974850099</cx:pt>
          <cx:pt idx="1699">1.2174678056832</cx:pt>
          <cx:pt idx="1700">0.56228220091912795</cx:pt>
          <cx:pt idx="1701">0.85583570317080704</cx:pt>
          <cx:pt idx="1702">0.85659009938179997</cx:pt>
          <cx:pt idx="1703">1.2053651724513901</cx:pt>
          <cx:pt idx="1704">1.25690685121213</cx:pt>
          <cx:pt idx="1705">1.4062102297888801</cx:pt>
          <cx:pt idx="1706">2.2823779555869299</cx:pt>
          <cx:pt idx="1707">1.8760619854244101</cx:pt>
          <cx:pt idx="1708">1.56306718649265</cx:pt>
          <cx:pt idx="1709">1.57911636936957</cx:pt>
          <cx:pt idx="1710">1.5782290557985399</cx:pt>
          <cx:pt idx="1711">0.90834203987809203</cx:pt>
          <cx:pt idx="1712">0.93928115366130205</cx:pt>
          <cx:pt idx="1713">1.0852449435804099</cx:pt>
          <cx:pt idx="1714">1.38407464025465</cx:pt>
          <cx:pt idx="1715">1.24255619972285</cx:pt>
          <cx:pt idx="1716">1.1115534263506499</cx:pt>
          <cx:pt idx="1717">1.0417191219611801</cx:pt>
          <cx:pt idx="1718">0.80138815235773397</cx:pt>
          <cx:pt idx="1719">0.52627674794652402</cx:pt>
          <cx:pt idx="1720">0.603868147119906</cx:pt>
          <cx:pt idx="1721">0.23390299110375901</cx:pt>
          <cx:pt idx="1722">0.37476483592103899</cx:pt>
          <cx:pt idx="1723">0.57299944486378496</cx:pt>
          <cx:pt idx="1724">1.12406828114452</cx:pt>
          <cx:pt idx="1725">1.3241178047422899</cx:pt>
          <cx:pt idx="1726">1.48151890341529</cx:pt>
          <cx:pt idx="1727">1.7088501204045801</cx:pt>
          <cx:pt idx="1728">1.59448160620057</cx:pt>
          <cx:pt idx="1729">0.97884590975707397</cx:pt>
          <cx:pt idx="1730">1.1275787373884401</cx:pt>
          <cx:pt idx="1731">1.29119222185924</cx:pt>
          <cx:pt idx="1732">1.0639406721795801</cx:pt>
          <cx:pt idx="1733">1.3516752203766</cx:pt>
          <cx:pt idx="1734">1.60788946606956</cx:pt>
          <cx:pt idx="1735">1.6746703598409001</cx:pt>
          <cx:pt idx="1736">1.5679490512894101</cx:pt>
          <cx:pt idx="1737">1.4217950106061601</cx:pt>
          <cx:pt idx="1738">1.10893386211389</cx:pt>
          <cx:pt idx="1739">0.98846398744576902</cx:pt>
          <cx:pt idx="1740">4.5783330557049098</cx:pt>
          <cx:pt idx="1741">5.0271033812716599</cx:pt>
          <cx:pt idx="1742">5.5626308351028202</cx:pt>
          <cx:pt idx="1743">5.6103288461146397</cx:pt>
          <cx:pt idx="1744">5.7356080242107996</cx:pt>
          <cx:pt idx="1745">1.6786500391494701</cx:pt>
          <cx:pt idx="1746">1.20499396533938</cx:pt>
          <cx:pt idx="1747">1.2540189330595399</cx:pt>
          <cx:pt idx="1748">1.12378019567967</cx:pt>
          <cx:pt idx="1749">1.0181201619197</cx:pt>
          <cx:pt idx="1750">1.2593345224911701</cx:pt>
          <cx:pt idx="1751">1.63829937783626</cx:pt>
          <cx:pt idx="1752">1.3282646701043801</cx:pt>
          <cx:pt idx="1753">1.3611080337743899</cx:pt>
          <cx:pt idx="1754">1.5405730647875699</cx:pt>
          <cx:pt idx="1755">1.90037274861411</cx:pt>
          <cx:pt idx="1756">1.5170071996861001</cx:pt>
          <cx:pt idx="1757">1.4831349996317</cx:pt>
          <cx:pt idx="1758">1.52771327122761</cx:pt>
          <cx:pt idx="1759">1.3167522646449199</cx:pt>
          <cx:pt idx="1760">0.67948474875353804</cx:pt>
          <cx:pt idx="1761">0.88318059338075605</cx:pt>
          <cx:pt idx="1762">0.68162191858398702</cx:pt>
          <cx:pt idx="1763">0.85050595245802696</cx:pt>
          <cx:pt idx="1764">0.87884664818191804</cx:pt>
          <cx:pt idx="1765">1.07184669743176</cx:pt>
          <cx:pt idx="1766">0.70723585130827904</cx:pt>
          <cx:pt idx="1767">0.71961417845553799</cx:pt>
          <cx:pt idx="1768">1.02642281698205</cx:pt>
          <cx:pt idx="1769">0.94945658728079396</cx:pt>
          <cx:pt idx="1770">1.7429903167268901</cx:pt>
          <cx:pt idx="1771">1.8230752316043599</cx:pt>
          <cx:pt idx="1772">2.0086590692033601</cx:pt>
          <cx:pt idx="1773">1.97526430407436</cx:pt>
          <cx:pt idx="1774">2.2950933103802802</cx:pt>
          <cx:pt idx="1775">1.47551549647521</cx:pt>
          <cx:pt idx="1776">1.4352375484440301</cx:pt>
          <cx:pt idx="1777">1.2271167362687001</cx:pt>
          <cx:pt idx="1778">1.1862828522950399</cx:pt>
          <cx:pt idx="1779">1.11862215456902</cx:pt>
          <cx:pt idx="1780">1.2211563634748299</cx:pt>
          <cx:pt idx="1781">1.26247008093866</cx:pt>
          <cx:pt idx="1782">1.4631705106688799</cx:pt>
          <cx:pt idx="1783">1.1868381885413299</cx:pt>
          <cx:pt idx="1784">0.92457005377406198</cx:pt>
          <cx:pt idx="1785">0.88953436840248001</cx:pt>
          <cx:pt idx="1786">0.89984125801957104</cx:pt>
          <cx:pt idx="1787">0.90002836613191495</cx:pt>
          <cx:pt idx="1788">0.88809400180018405</cx:pt>
          <cx:pt idx="1789">1.20587111503235</cx:pt>
          <cx:pt idx="1790">0.99797217174096897</cx:pt>
          <cx:pt idx="1791">0.90800866010469505</cx:pt>
          <cx:pt idx="1792">0.94847423429937205</cx:pt>
          <cx:pt idx="1793">1.0244617420925199</cx:pt>
          <cx:pt idx="1794">0.75248511063801604</cx:pt>
          <cx:pt idx="1795">0.99182985797808998</cx:pt>
          <cx:pt idx="1796">0.99153477006139101</cx:pt>
          <cx:pt idx="1797">0.88763503702008195</cx:pt>
          <cx:pt idx="1798">0.89509047100604999</cx:pt>
          <cx:pt idx="1799">1.03739199429337</cx:pt>
          <cx:pt idx="1800">1.16671783198059</cx:pt>
          <cx:pt idx="1801">1.2066149066199801</cx:pt>
          <cx:pt idx="1802">1.1466329051264501</cx:pt>
          <cx:pt idx="1803">0.95349113807534902</cx:pt>
          <cx:pt idx="1804">0.68084880414548199</cx:pt>
          <cx:pt idx="1805">0.65403723651672596</cx:pt>
          <cx:pt idx="1806">1.1923104090393599</cx:pt>
          <cx:pt idx="1807">1.2011839247275</cx:pt>
          <cx:pt idx="1808">1.61145660049411</cx:pt>
          <cx:pt idx="1809">2.0927730793252399</cx:pt>
          <cx:pt idx="1810">3.9848523854385398</cx:pt>
          <cx:pt idx="1811">3.4942978140120702</cx:pt>
          <cx:pt idx="1812">3.4676608685905901</cx:pt>
          <cx:pt idx="1813">3.0384639049462399</cx:pt>
          <cx:pt idx="1814">2.8853528973976301</cx:pt>
          <cx:pt idx="1815">1.0697139634025099</cx:pt>
          <cx:pt idx="1816">1.0365026623262901</cx:pt>
          <cx:pt idx="1817">1.2672049953114599</cx:pt>
          <cx:pt idx="1818">1.5678126016202301</cx:pt>
          <cx:pt idx="1819">1.25348259911898</cx:pt>
          <cx:pt idx="1820">1.1002578618060499</cx:pt>
          <cx:pt idx="1821">1.4405494838676201</cx:pt>
          <cx:pt idx="1822">1.3744665074031499</cx:pt>
          <cx:pt idx="1823">1.1134760259666201</cx:pt>
          <cx:pt idx="1824">1.1274530508069101</cx:pt>
          <cx:pt idx="1825">0.86349749193526804</cx:pt>
          <cx:pt idx="1826">0.51202250847463604</cx:pt>
          <cx:pt idx="1827">0.364806811661046</cx:pt>
          <cx:pt idx="1828">0.268815358209605</cx:pt>
          <cx:pt idx="1829">0.69072815397909504</cx:pt>
          <cx:pt idx="1830">1.06069600760678</cx:pt>
          <cx:pt idx="1831">1.1082235321299101</cx:pt>
          <cx:pt idx="1832">1.50063473198252</cx:pt>
          <cx:pt idx="1833">1.56904054466169</cx:pt>
          <cx:pt idx="1834">1.12804812218476</cx:pt>
          <cx:pt idx="1835">0.95746900384159095</cx:pt>
          <cx:pt idx="1836">0.93325315688025301</cx:pt>
          <cx:pt idx="1837">0.44424078335351702</cx:pt>
          <cx:pt idx="1838">1.6977807128022</cx:pt>
          <cx:pt idx="1839">1.7976204915445599</cx:pt>
          <cx:pt idx="1840">1.9302406411964701</cx:pt>
          <cx:pt idx="1841">1.9013432728178401</cx:pt>
          <cx:pt idx="1842">1.92805106631765</cx:pt>
          <cx:pt idx="1843">1.2395843916143201</cx:pt>
          <cx:pt idx="1844">1.1502396465283</cx:pt>
          <cx:pt idx="1845">0.90810764009792699</cx:pt>
          <cx:pt idx="1846">1.0363947052776299</cx:pt>
          <cx:pt idx="1847">1.00489879909528</cx:pt>
          <cx:pt idx="1848">0.40741575474799102</cx:pt>
          <cx:pt idx="1849">0.68224575440955604</cx:pt>
          <cx:pt idx="1850">0.87476836093572097</cx:pt>
          <cx:pt idx="1851">0.72751359404478599</cx:pt>
          <cx:pt idx="1852">1.11837001883321</cx:pt>
          <cx:pt idx="1853">1.9154275310872499</cx:pt>
          <cx:pt idx="1854">1.8787361422297499</cx:pt>
          <cx:pt idx="1855">1.8035769900510099</cx:pt>
          <cx:pt idx="1856">4.8851785947705801</cx:pt>
          <cx:pt idx="1857">6.9626570581393796</cx:pt>
          <cx:pt idx="1858">6.4879129656458598</cx:pt>
          <cx:pt idx="1859">7.1983478502027598</cx:pt>
          <cx:pt idx="1860">7.0269343929732599</cx:pt>
          <cx:pt idx="1861">4.4724389398760298</cx:pt>
          <cx:pt idx="1862">2.1318905644686601</cx:pt>
          <cx:pt idx="1863">2.37160963017894</cx:pt>
          <cx:pt idx="1864">1.6037825208469001</cx:pt>
          <cx:pt idx="1865">3.01340134509516</cx:pt>
          <cx:pt idx="1866">2.6451479978812902</cx:pt>
          <cx:pt idx="1867">2.59980835425241</cx:pt>
          <cx:pt idx="1868">2.0244438070649999</cx:pt>
          <cx:pt idx="1869">2.0475059811580798</cx:pt>
          <cx:pt idx="1870">1.3497955015487999</cx:pt>
          <cx:pt idx="1871">1.50460644496954</cx:pt>
          <cx:pt idx="1872">1.74669480385259</cx:pt>
          <cx:pt idx="1873">6.0858769392478296</cx:pt>
          <cx:pt idx="1874">6.4164513167735002</cx:pt>
          <cx:pt idx="1875">5.7494286691510004</cx:pt>
          <cx:pt idx="1876">5.48205525025777</cx:pt>
          <cx:pt idx="1877">5.3988343250735999</cx:pt>
          <cx:pt idx="1878">1.1676636507768301</cx:pt>
          <cx:pt idx="1879">0.86232911635319598</cx:pt>
          <cx:pt idx="1880">0.80019980607140395</cx:pt>
          <cx:pt idx="1881">1.4637221032459999</cx:pt>
          <cx:pt idx="1882">1.2403462754890999</cx:pt>
          <cx:pt idx="1883">2.4318907276953601</cx:pt>
          <cx:pt idx="1884">2.32554561613542</cx:pt>
          <cx:pt idx="1885">2.37177241147289</cx:pt>
          <cx:pt idx="1886">1.6630741645801901</cx:pt>
          <cx:pt idx="1887">1.78953310467342</cx:pt>
          <cx:pt idx="1888">0.50078120899399603</cx:pt>
          <cx:pt idx="1889">0.49289660579977701</cx:pt>
          <cx:pt idx="1890">0.51530146711816405</cx:pt>
          <cx:pt idx="1891">1.0248532083574899</cx:pt>
          <cx:pt idx="1892">1.03600713282035</cx:pt>
          <cx:pt idx="1893">1.46371411435125</cx:pt>
          <cx:pt idx="1894">1.3833434846140999</cx:pt>
          <cx:pt idx="1895">2.2270215757520999</cx:pt>
          <cx:pt idx="1896">1.66899902945992</cx:pt>
          <cx:pt idx="1897">1.6134734186548201</cx:pt>
          <cx:pt idx="1898">1.1562930186201501</cx:pt>
          <cx:pt idx="1899">1.3787159975721599</cx:pt>
          <cx:pt idx="1900">0.67808272160111105</cx:pt>
          <cx:pt idx="1901">0.73818297905692198</cx:pt>
          <cx:pt idx="1902">0.77564718398058596</cx:pt>
          <cx:pt idx="1903">0.98687562659369898</cx:pt>
          <cx:pt idx="1904">0.71733907182713896</cx:pt>
          <cx:pt idx="1905">0.45034841624761202</cx:pt>
          <cx:pt idx="1906">0.64180868912850397</cx:pt>
          <cx:pt idx="1907">1.0025121051891901</cx:pt>
          <cx:pt idx="1908">0.903786767154104</cx:pt>
          <cx:pt idx="1909">1.8734112543172901</cx:pt>
          <cx:pt idx="1910">1.8938638950782201</cx:pt>
          <cx:pt idx="1911">1.6598598593100899</cx:pt>
          <cx:pt idx="1912">1.5118757556134399</cx:pt>
          <cx:pt idx="1913">1.5494542239298501</cx:pt>
          <cx:pt idx="1914">0.66497038733330605</cx:pt>
          <cx:pt idx="1915">0.65256465052086299</cx:pt>
          <cx:pt idx="1916">0.67005145027819601</cx:pt>
          <cx:pt idx="1917">1.29027386737056</cx:pt>
          <cx:pt idx="1918">1.3670456088045899</cx:pt>
          <cx:pt idx="1919">1.3080344134227699</cx:pt>
          <cx:pt idx="1920">1.4516582694309501</cx:pt>
          <cx:pt idx="1921">1.63272082407053</cx:pt>
          <cx:pt idx="1922">0.67967242218166002</cx:pt>
          <cx:pt idx="1923">0.51699202597011895</cx:pt>
          <cx:pt idx="1924">0.71763059172223098</cx:pt>
          <cx:pt idx="1925">0.57538312979417605</cx:pt>
          <cx:pt idx="1926">0.589634302356151</cx:pt>
          <cx:pt idx="1927">0.93921728948105299</cx:pt>
          <cx:pt idx="1928">0.99304746095867202</cx:pt>
          <cx:pt idx="1929">0.77273210939213899</cx:pt>
          <cx:pt idx="1930">1.01844193290764</cx:pt>
          <cx:pt idx="1931">0.79878456200201398</cx:pt>
          <cx:pt idx="1932">0.49789389997901801</cx:pt>
          <cx:pt idx="1933">0.379422735112667</cx:pt>
          <cx:pt idx="1934">0.53474408190593903</cx:pt>
          <cx:pt idx="1935">0.43527890400081498</cx:pt>
          <cx:pt idx="1936">0.62876205677722796</cx:pt>
          <cx:pt idx="1937">0.80725790969251299</cx:pt>
          <cx:pt idx="1938">0.85353107261613703</cx:pt>
          <cx:pt idx="1939">0.87628846158338203</cx:pt>
          <cx:pt idx="1940">0.83556010046818596</cx:pt>
          <cx:pt idx="1941">0.83043676112157605</cx:pt>
          <cx:pt idx="1942">0.80166142197312895</cx:pt>
          <cx:pt idx="1943">1.65252815653842</cx:pt>
          <cx:pt idx="1944">1.4755343193452199</cx:pt>
          <cx:pt idx="1945">1.9042774827770601</cx:pt>
          <cx:pt idx="1946">1.9602317529801601</cx:pt>
          <cx:pt idx="1947">1.75727500422224</cx:pt>
          <cx:pt idx="1948">0.90892202131023303</cx:pt>
          <cx:pt idx="1949">1.0276277065687101</cx:pt>
          <cx:pt idx="1950">0.85693361647543498</cx:pt>
          <cx:pt idx="1951">0.79735494500336501</cx:pt>
          <cx:pt idx="1952">1.633914503298</cx:pt>
          <cx:pt idx="1953">1.8778651927383101</cx:pt>
          <cx:pt idx="1954">1.9495357368472599</cx:pt>
          <cx:pt idx="1955">2.4623996842789699</cx:pt>
          <cx:pt idx="1956">2.56333685619563</cx:pt>
          <cx:pt idx="1957">2.4136896509155901</cx:pt>
          <cx:pt idx="1958">2.30833415568897</cx:pt>
          <cx:pt idx="1959">4.4480288268695602</cx:pt>
          <cx:pt idx="1960">3.7428382357215102</cx:pt>
          <cx:pt idx="1961">3.6466943796482201</cx:pt>
          <cx:pt idx="1962">3.0895735209890498</cx:pt>
          <cx:pt idx="1963">3.0240167807508298</cx:pt>
          <cx:pt idx="1964">0.73761467466311903</cx:pt>
          <cx:pt idx="1965">0.71635637037352595</cx:pt>
          <cx:pt idx="1966">0.77196962381920098</cx:pt>
          <cx:pt idx="1967">0.88411824453971299</cx:pt>
          <cx:pt idx="1968">1.05402677681</cx:pt>
          <cx:pt idx="1969">1.0479467191230201</cx:pt>
          <cx:pt idx="1970">1.04217549355481</cx:pt>
          <cx:pt idx="1971">1.44268322023861</cx:pt>
          <cx:pt idx="1972">1.35897804720715</cx:pt>
          <cx:pt idx="1973">1.2736926961509101</cx:pt>
          <cx:pt idx="1974">1.2817535116084999</cx:pt>
          <cx:pt idx="1975">1.2645183960845101</cx:pt>
          <cx:pt idx="1976">0.62619377299108403</cx:pt>
          <cx:pt idx="1977">0.89740871352324703</cx:pt>
          <cx:pt idx="1978">0.97455454763775295</cx:pt>
          <cx:pt idx="1979">1.2031195933776599</cx:pt>
          <cx:pt idx="1980">1.16230779907188</cx:pt>
          <cx:pt idx="1981">1.2397350492854899</cx:pt>
          <cx:pt idx="1982">1.27862205416663</cx:pt>
          <cx:pt idx="1983">1.3838740976183299</cx:pt>
          <cx:pt idx="1984">1.46347194303564</cx:pt>
          <cx:pt idx="1985">1.5178210065764799</cx:pt>
          <cx:pt idx="1986">2.2977833499787899</cx:pt>
          <cx:pt idx="1987">1.8636959756851299</cx:pt>
          <cx:pt idx="1988">1.4775455630804799</cx:pt>
          <cx:pt idx="1989">1.15602301572747</cx:pt>
          <cx:pt idx="1990">1.10084354530231</cx:pt>
          <cx:pt idx="1991">0.63190464406998603</cx:pt>
          <cx:pt idx="1992">0.74112086586861103</cx:pt>
          <cx:pt idx="1993">1.14448155511171</cx:pt>
          <cx:pt idx="1994">1.3863402854941</cx:pt>
          <cx:pt idx="1995">1.4422273642318799</cx:pt>
          <cx:pt idx="1996">1.65089957434982</cx:pt>
          <cx:pt idx="1997">1.64164324269785</cx:pt>
          <cx:pt idx="1998">1.83183429701099</cx:pt>
          <cx:pt idx="1999">1.9808227478859</cx:pt>
          <cx:pt idx="2000">1.8304338192057601</cx:pt>
          <cx:pt idx="2001">1.48111926990108</cx:pt>
          <cx:pt idx="2002">1.5162254608623</cx:pt>
          <cx:pt idx="2003">0.91267144450141702</cx:pt>
          <cx:pt idx="2004">0.870609993735044</cx:pt>
          <cx:pt idx="2005">0.93082030886215095</cx:pt>
          <cx:pt idx="2006">1.1579181998465</cx:pt>
          <cx:pt idx="2007">1.24210919878769</cx:pt>
          <cx:pt idx="2008">1.78717076041115</cx:pt>
          <cx:pt idx="2009">1.39153913799272</cx:pt>
          <cx:pt idx="2010">1.5949047029485399</cx:pt>
          <cx:pt idx="2011">1.4549326529717299</cx:pt>
          <cx:pt idx="2012">1.4491894323077401</cx:pt>
          <cx:pt idx="2013">1.14269333931643</cx:pt>
          <cx:pt idx="2014">1.3032629964154001</cx:pt>
          <cx:pt idx="2015">1.08021503505025</cx:pt>
          <cx:pt idx="2016">2.3140756667823199</cx:pt>
          <cx:pt idx="2017">2.07444595479316</cx:pt>
          <cx:pt idx="2018">2.0487845482536202</cx:pt>
          <cx:pt idx="2019">7.4480983012126902</cx:pt>
          <cx:pt idx="2020">7.4251035306250897</cx:pt>
          <cx:pt idx="2021">5.87456198796332</cx:pt>
          <cx:pt idx="2022">5.8917664065341402</cx:pt>
          <cx:pt idx="2023">6.1593552888465499</cx:pt>
          <cx:pt idx="2024">0.70165323332443597</cx:pt>
          <cx:pt idx="2025">0.73935903184051199</cx:pt>
          <cx:pt idx="2026">0.754814527660427</cx:pt>
          <cx:pt idx="2027">1.0252037184963601</cx:pt>
          <cx:pt idx="2028">0.576866086624925</cx:pt>
          <cx:pt idx="2029">0.66399830346681299</cx:pt>
          <cx:pt idx="2030">0.65749511424956497</cx:pt>
          <cx:pt idx="2031">0.61153680221552797</cx:pt>
          <cx:pt idx="2032">1.42006105631357</cx:pt>
          <cx:pt idx="2033">1.9708607161470599</cx:pt>
          <cx:pt idx="2034">2.45337238101457</cx:pt>
          <cx:pt idx="2035">2.476481286137</cx:pt>
          <cx:pt idx="2036">2.7475000960950302</cx:pt>
          <cx:pt idx="2037">1.6959807054571701</cx:pt>
          <cx:pt idx="2038">1.21028293682068</cx:pt>
          <cx:pt idx="2039">0.58438151607897904</cx:pt>
          <cx:pt idx="2040">0.57260334447543704</cx:pt>
          <cx:pt idx="2041">0.29189943158766302</cx:pt>
          <cx:pt idx="2042">0.317658560671844</cx:pt>
          <cx:pt idx="2043">0.31409579053262499</cx:pt>
          <cx:pt idx="2044">0.36463832937982998</cx:pt>
          <cx:pt idx="2045">0.504838846607082</cx:pt>
          <cx:pt idx="2046">0.56580592183745504</cx:pt>
          <cx:pt idx="2047">0.56266972883462196</cx:pt>
          <cx:pt idx="2048">1.133119393896</cx:pt>
          <cx:pt idx="2049">1.3834232109570399</cx:pt>
          <cx:pt idx="2050">1.6348098871778001</cx:pt>
          <cx:pt idx="2051">1.74291582987734</cx:pt>
          <cx:pt idx="2052">1.9532260491329001</cx:pt>
          <cx:pt idx="2053">1.64026021526376</cx:pt>
          <cx:pt idx="2054">2.0568904313826701</cx:pt>
          <cx:pt idx="2055">1.6624730617430099</cx:pt>
          <cx:pt idx="2056">1.54412220692805</cx:pt>
          <cx:pt idx="2057">2.4485306056733802</cx:pt>
          <cx:pt idx="2058">2.8509400837494598</cx:pt>
          <cx:pt idx="2059">2.1533669863925802</cx:pt>
          <cx:pt idx="2060">2.4104362002610098</cx:pt>
          <cx:pt idx="2061">2.5412197848212799</cx:pt>
          <cx:pt idx="2062">1.88009817950803</cx:pt>
          <cx:pt idx="2063">1.1261331234088501</cx:pt>
          <cx:pt idx="2064">1.0924637058298401</cx:pt>
          <cx:pt idx="2065">0.84848082979675399</cx:pt>
          <cx:pt idx="2066">0.696626437168129</cx:pt>
          <cx:pt idx="2067">0.231000889999947</cx:pt>
          <cx:pt idx="2068">0.25452317913218098</cx:pt>
          <cx:pt idx="2069">0.23759408937249701</cx:pt>
          <cx:pt idx="2070">0.216046647232983</cx:pt>
          <cx:pt idx="2071">0.38413965214328399</cx:pt>
          <cx:pt idx="2072">0.58830770418629996</cx:pt>
          <cx:pt idx="2073">0.76419744018698099</cx:pt>
          <cx:pt idx="2074">0.80096327295707903</cx:pt>
          <cx:pt idx="2075">0.92840434248623804</cx:pt>
          <cx:pt idx="2076">2.1386969373156601</cx:pt>
          <cx:pt idx="2077">2.2046015996983899</cx:pt>
          <cx:pt idx="2078">2.0277208435278</cx:pt>
          <cx:pt idx="2079">2.1553265146640799</cx:pt>
          <cx:pt idx="2080">2.53311897497611</cx:pt>
          <cx:pt idx="2081">1.2637843957288599</cx:pt>
          <cx:pt idx="2082">1.0355830556860499</cx:pt>
          <cx:pt idx="2083">1.09891538872008</cx:pt>
          <cx:pt idx="2084">1.1505529078993799</cx:pt>
          <cx:pt idx="2085">0.67323425064212605</cx:pt>
          <cx:pt idx="2086">0.57883528721725797</cx:pt>
          <cx:pt idx="2087">0.55316557468781802</cx:pt>
          <cx:pt idx="2088">0.540080608453265</cx:pt>
          <cx:pt idx="2089">0.31103867739180302</cx:pt>
          <cx:pt idx="2090">0.80045555167508098</cx:pt>
          <cx:pt idx="2091">0.90144750731285805</cx:pt>
          <cx:pt idx="2092">1.1837235926591001</cx:pt>
          <cx:pt idx="2093">1.2043346442030001</cx:pt>
          <cx:pt idx="2094">1.6394436929559899</cx:pt>
          <cx:pt idx="2095">1.1427899748828101</cx:pt>
          <cx:pt idx="2096">1.2174803870772799</cx:pt>
          <cx:pt idx="2097">1.14742311335466</cx:pt>
          <cx:pt idx="2098">1.49203347392393</cx:pt>
          <cx:pt idx="2099">1.4311340573561999</cx:pt>
          <cx:pt idx="2100">1.5980451937415601</cx:pt>
          <cx:pt idx="2101">1.4606634789791899</cx:pt>
          <cx:pt idx="2102">1.39325739710993</cx:pt>
          <cx:pt idx="2103">1.31979859548246</cx:pt>
          <cx:pt idx="2104">1.0003232677498199</cx:pt>
          <cx:pt idx="2105">1.0190531149947699</cx:pt>
          <cx:pt idx="2106">1.1915407478911499</cx:pt>
          <cx:pt idx="2107">1.3266455029272</cx:pt>
          <cx:pt idx="2108">1.1590313710612501</cx:pt>
          <cx:pt idx="2109">1.12852888381005</cx:pt>
          <cx:pt idx="2110">0.91359868847493397</cx:pt>
          <cx:pt idx="2111">1.6506339825727301</cx:pt>
          <cx:pt idx="2112">1.3035533764346601</cx:pt>
          <cx:pt idx="2113">1.28739239603061</cx:pt>
          <cx:pt idx="2114">1.4072056702784399</cx:pt>
          <cx:pt idx="2115">1.9045867210615</cx:pt>
          <cx:pt idx="2116">0.98532838578530002</cx:pt>
          <cx:pt idx="2117">1.83005267807321</cx:pt>
          <cx:pt idx="2118">2.0346321470878999</cx:pt>
          <cx:pt idx="2119">1.9375396189025</cx:pt>
          <cx:pt idx="2120">1.90535759235603</cx:pt>
          <cx:pt idx="2121">2.62063887329436</cx:pt>
          <cx:pt idx="2122">1.9230831136698101</cx:pt>
          <cx:pt idx="2123">1.83899351352916</cx:pt>
          <cx:pt idx="2124">2.1234752107860499</cx:pt>
          <cx:pt idx="2125">1.8992126797248301</cx:pt>
          <cx:pt idx="2126">1.3423289155304301</cx:pt>
          <cx:pt idx="2127">1.71940710370028</cx:pt>
          <cx:pt idx="2128">1.42612969294139</cx:pt>
          <cx:pt idx="2129">1.4015795238263</cx:pt>
          <cx:pt idx="2130">1.3299964970678799</cx:pt>
          <cx:pt idx="2131">1.7369617315183901</cx:pt>
          <cx:pt idx="2132">1.4012640995607299</cx:pt>
          <cx:pt idx="2133">1.61252334662907</cx:pt>
          <cx:pt idx="2134">1.5337480114161099</cx:pt>
          <cx:pt idx="2135">1.3519391213790799</cx:pt>
          <cx:pt idx="2136">1.0259970127861</cx:pt>
          <cx:pt idx="2137">0.91360314333306902</cx:pt>
          <cx:pt idx="2138">0.91521529542734903</cx:pt>
          <cx:pt idx="2139">0.76947434772840795</cx:pt>
          <cx:pt idx="2140">0.79896134595050405</cx:pt>
          <cx:pt idx="2141">0.73313870802301795</cx:pt>
          <cx:pt idx="2142">0.83687423663951099</cx:pt>
          <cx:pt idx="2143">0.69610035834639905</cx:pt>
          <cx:pt idx="2144">0.61595483201762902</cx:pt>
          <cx:pt idx="2145">0.69147609806503196</cx:pt>
          <cx:pt idx="2146">0.45736617947320701</cx:pt>
          <cx:pt idx="2147">0.50282956670969703</cx:pt>
          <cx:pt idx="2148">0.654252329229429</cx:pt>
          <cx:pt idx="2149">0.87537659507037902</cx:pt>
          <cx:pt idx="2150">0.95029002715988697</cx:pt>
          <cx:pt idx="2151">0.99916565473437202</cx:pt>
          <cx:pt idx="2152">1.1316187500838599</cx:pt>
          <cx:pt idx="2153">1.1866848491892801</cx:pt>
          <cx:pt idx="2154">1.1990967696499</cx:pt>
          <cx:pt idx="2155">3.62410863296064</cx:pt>
          <cx:pt idx="2156">3.7294448656892798</cx:pt>
          <cx:pt idx="2157">3.3813609625717298</cx:pt>
          <cx:pt idx="2158">3.6385016316664398</cx:pt>
          <cx:pt idx="2159">3.51639004208484</cx:pt>
          <cx:pt idx="2160">1.2184429816978</cx:pt>
          <cx:pt idx="2161">1.0847439157385901</cx:pt>
          <cx:pt idx="2162">1.07099539736609</cx:pt>
          <cx:pt idx="2163">0.54747484369927801</cx:pt>
          <cx:pt idx="2164">0.45054918625805901</cx:pt>
          <cx:pt idx="2165">0.146815391133617</cx:pt>
          <cx:pt idx="2166">0.163690777787835</cx:pt>
          <cx:pt idx="2167">0.33857330854800999</cx:pt>
          <cx:pt idx="2168">0.389641772481716</cx:pt>
          <cx:pt idx="2169">0.55130158754414904</cx:pt>
          <cx:pt idx="2170">0.71356794813816005</cx:pt>
          <cx:pt idx="2171">0.71691181591737796</cx:pt>
          <cx:pt idx="2172">1.31442013146019</cx:pt>
          <cx:pt idx="2173">1.63488643269572</cx:pt>
          <cx:pt idx="2174">1.4497950397561199</cx:pt>
          <cx:pt idx="2175">1.25954389995468</cx:pt>
          <cx:pt idx="2176">1.3082489957403001</cx:pt>
          <cx:pt idx="2177">0.66429235013913301</cx:pt>
          <cx:pt idx="2178">0.408038974998441</cx:pt>
          <cx:pt idx="2179">0.41403553554542499</cx:pt>
          <cx:pt idx="2180">1.0518275390286</cx:pt>
          <cx:pt idx="2181">1.3100527838812901</cx:pt>
          <cx:pt idx="2182">1.27169327477342</cx:pt>
          <cx:pt idx="2183">1.3883548623377799</cx:pt>
          <cx:pt idx="2184">1.62331747786129</cx:pt>
          <cx:pt idx="2185">1.3350065852581401</cx:pt>
          <cx:pt idx="2186">1.2051679346312001</cx:pt>
          <cx:pt idx="2187">1.1808626316362301</cx:pt>
          <cx:pt idx="2188">1.27632267677367</cx:pt>
          <cx:pt idx="2189">1.33539444408289</cx:pt>
          <cx:pt idx="2190">1.09476033345227</cx:pt>
          <cx:pt idx="2191">0.96695362086330205</cx:pt>
          <cx:pt idx="2192">1.09235812144716</cx:pt>
          <cx:pt idx="2193">0.90133998361623102</cx:pt>
          <cx:pt idx="2194">0.60590632282249202</cx:pt>
          <cx:pt idx="2195">0.66762497400502796</cx:pt>
          <cx:pt idx="2196">1.1796653788040099</cx:pt>
          <cx:pt idx="2197">1.1533881224451299</cx:pt>
          <cx:pt idx="2198">1.4439196357234501</cx:pt>
          <cx:pt idx="2199">1.6418230498536901</cx:pt>
          <cx:pt idx="2200">2.00103963747853</cx:pt>
          <cx:pt idx="2201">1.59752382343751</cx:pt>
          <cx:pt idx="2202">1.53025386142738</cx:pt>
          <cx:pt idx="2203">1.42510975013151</cx:pt>
          <cx:pt idx="2204">1.60035891939097</cx:pt>
          <cx:pt idx="2205">1.63665270651199</cx:pt>
          <cx:pt idx="2206">1.5922140619278999</cx:pt>
          <cx:pt idx="2207">1.4952628406452799</cx:pt>
          <cx:pt idx="2208">1.4353238270700801</cx:pt>
          <cx:pt idx="2209">1.71545411294119</cx:pt>
          <cx:pt idx="2210">1.33016244211583</cx:pt>
          <cx:pt idx="2211">1.31107429706556</cx:pt>
          <cx:pt idx="2212">2.2357407861677698</cx:pt>
          <cx:pt idx="2213">2.2236177624494302</cx:pt>
          <cx:pt idx="2214">1.5864136477461499</cx:pt>
          <cx:pt idx="2215">1.71146990553256</cx:pt>
          <cx:pt idx="2216">1.61606937393481</cx:pt>
          <cx:pt idx="2217">0.71955458839242903</cx:pt>
          <cx:pt idx="2218">0.66122481514285802</cx:pt>
          <cx:pt idx="2219">0.92644109300868105</cx:pt>
          <cx:pt idx="2220">0.856389633943197</cx:pt>
          <cx:pt idx="2221">0.92944390527800602</cx:pt>
          <cx:pt idx="2222">0.92000281703037501</cx:pt>
          <cx:pt idx="2223">0.74232808966331898</cx:pt>
          <cx:pt idx="2224">0.48050241997568999</cx:pt>
          <cx:pt idx="2225">0.35892640415811899</cx:pt>
          <cx:pt idx="2226">0.45381024666337499</cx:pt>
          <cx:pt idx="2227">0.61027857329179003</cx:pt>
          <cx:pt idx="2228">1.61026260431157</cx:pt>
          <cx:pt idx="2229">1.67041801709785</cx:pt>
          <cx:pt idx="2230">1.5900018503445801</cx:pt>
          <cx:pt idx="2231">7.1894581476794297</cx:pt>
          <cx:pt idx="2232">7.5205317223284203</cx:pt>
          <cx:pt idx="2233">7.3967135407939901</cx:pt>
          <cx:pt idx="2234">8.73393288187191</cx:pt>
          <cx:pt idx="2235">8.7480867088115293</cx:pt>
          <cx:pt idx="2236">2.9318619953905598</cx:pt>
          <cx:pt idx="2237">2.5100451732078901</cx:pt>
          <cx:pt idx="2238">2.1138978440185201</cx:pt>
          <cx:pt idx="2239">1.0134125698004699</cx:pt>
          <cx:pt idx="2240">0.97740973969895595</cx:pt>
          <cx:pt idx="2241">1.1619292436562101</cx:pt>
          <cx:pt idx="2242">1.3605075559731501</cx:pt>
          <cx:pt idx="2243">1.1771004798784599</cx:pt>
          <cx:pt idx="2244">1.3460347252226601</cx:pt>
          <cx:pt idx="2245">1.85804478010434</cx:pt>
          <cx:pt idx="2246">1.84737246017709</cx:pt>
          <cx:pt idx="2247">1.7291739204855801</cx:pt>
          <cx:pt idx="2248">1.51776602523557</cx:pt>
          <cx:pt idx="2249">1.34764587870346</cx:pt>
          <cx:pt idx="2250">1.04590856893557</cx:pt>
          <cx:pt idx="2251">1.50382372065809</cx:pt>
          <cx:pt idx="2252">6.9598174623786697</cx:pt>
          <cx:pt idx="2253">7.1678366995344103</cx:pt>
          <cx:pt idx="2254">7.47096169614621</cx:pt>
          <cx:pt idx="2255">7.2983550689047396</cx:pt>
          <cx:pt idx="2256">6.7992342872749498</cx:pt>
          <cx:pt idx="2257">1.4386253301581999</cx:pt>
          <cx:pt idx="2258">1.3352294221768799</cx:pt>
          <cx:pt idx="2259">0.95381450104695298</cx:pt>
          <cx:pt idx="2260">1.28524606834114</cx:pt>
          <cx:pt idx="2261">2.11242972639389</cx:pt>
          <cx:pt idx="2262">2.0769274288432702</cx:pt>
          <cx:pt idx="2263">1.8972077937785099</cx:pt>
          <cx:pt idx="2264">2.59901513560468</cx:pt>
          <cx:pt idx="2265">2.4035978598373999</cx:pt>
          <cx:pt idx="2266">1.7593003360940001</cx:pt>
          <cx:pt idx="2267">1.5663354708814401</cx:pt>
          <cx:pt idx="2268">1.5455712804380599</cx:pt>
          <cx:pt idx="2269">6.7528909961727903</cx:pt>
          <cx:pt idx="2270">7.06411616155735</cx:pt>
          <cx:pt idx="2271">6.9588466541212997</cx:pt>
          <cx:pt idx="2272">6.8985806787532704</cx:pt>
          <cx:pt idx="2273">6.9324357974608199</cx:pt>
          <cx:pt idx="2274">3.1479489376905598</cx:pt>
          <cx:pt idx="2275">2.8211009049004301</cx:pt>
          <cx:pt idx="2276">2.79720510309226</cx:pt>
          <cx:pt idx="2277">2.8085620658130699</cx:pt>
          <cx:pt idx="2278">2.7506901187960602</cx:pt>
          <cx:pt idx="2279">0.60423075887853195</cx:pt>
          <cx:pt idx="2280">0.455224798411622</cx:pt>
          <cx:pt idx="2281">0.59473558768888701</cx:pt>
          <cx:pt idx="2282">0.62035712210888305</cx:pt>
          <cx:pt idx="2283">1.13720177222431</cx:pt>
          <cx:pt idx="2284">1.86079046553557</cx:pt>
          <cx:pt idx="2285">5.0779734050939096</cx:pt>
          <cx:pt idx="2286">5.0537724641406498</cx:pt>
          <cx:pt idx="2287">5.1658882330598601</cx:pt>
          <cx:pt idx="2288">4.7346707993281401</cx:pt>
          <cx:pt idx="2289">3.9588834921706502</cx:pt>
          <cx:pt idx="2290">0.98012616175925404</cx:pt>
          <cx:pt idx="2291">0.67546494929921896</cx:pt>
          <cx:pt idx="2292">0.837530710232677</cx:pt>
          <cx:pt idx="2293">0.76777847949738798</cx:pt>
          <cx:pt idx="2294">1.2306942872734099</cx:pt>
          <cx:pt idx="2295">1.14707644385092</cx:pt>
          <cx:pt idx="2296">1.2113727595617001</cx:pt>
          <cx:pt idx="2297">1.03205117372033</cx:pt>
          <cx:pt idx="2298">1.1761297778000099</cx:pt>
          <cx:pt idx="2299">0.62425203810109697</cx:pt>
          <cx:pt idx="2300">0.96184307930628898</cx:pt>
          <cx:pt idx="2301">0.91245036518227096</cx:pt>
          <cx:pt idx="2302">1.0320780722862899</cx:pt>
          <cx:pt idx="2303">0.87404480859132805</cx:pt>
          <cx:pt idx="2304">1.0427038968053099</cx:pt>
          <cx:pt idx="2305">0.86119365120047897</cx:pt>
          <cx:pt idx="2306">1.0900439081647599</cx:pt>
          <cx:pt idx="2307">1.06627509216351</cx:pt>
          <cx:pt idx="2308">1.2255150388018199</cx:pt>
          <cx:pt idx="2309">1.1375116107737</cx:pt>
          <cx:pt idx="2310">0.97644956628520396</cx:pt>
          <cx:pt idx="2311">0.82412132626231205</cx:pt>
          <cx:pt idx="2312">0.70175603830617705</cx:pt>
          <cx:pt idx="2313">0.90950559937188202</cx:pt>
          <cx:pt idx="2314">0.92961542191410795</cx:pt>
          <cx:pt idx="2315">0.947831860396675</cx:pt>
          <cx:pt idx="2316">0.95911444058809903</cx:pt>
          <cx:pt idx="2317">0.95925646874174098</cx:pt>
          <cx:pt idx="2318">0.91533174228919201</cx:pt>
          <cx:pt idx="2319">0.79564639414764105</cx:pt>
          <cx:pt idx="2320">0.85923854398010802</cx:pt>
          <cx:pt idx="2321">0.76657442219632999</cx:pt>
          <cx:pt idx="2322">0.92669976498414197</cx:pt>
          <cx:pt idx="2323">0.71571707520996097</cx:pt>
          <cx:pt idx="2324">0.66848589793287405</cx:pt>
          <cx:pt idx="2325">0.50115415625584603</cx:pt>
          <cx:pt idx="2326">0.55277284596477505</cx:pt>
          <cx:pt idx="2327">0.46201299515281202</cx:pt>
          <cx:pt idx="2328">0.518219638005184</cx:pt>
          <cx:pt idx="2329">0.89356408773908502</cx:pt>
          <cx:pt idx="2330">0.83712343115941601</cx:pt>
          <cx:pt idx="2331">0.87232035420990195</cx:pt>
          <cx:pt idx="2332">0.78229608235841896</cx:pt>
          <cx:pt idx="2333">0.84453202192813903</cx:pt>
          <cx:pt idx="2334">0.83133473313711104</cx:pt>
          <cx:pt idx="2335">0.83922554043677799</cx:pt>
          <cx:pt idx="2336">0.79068660848023797</cx:pt>
          <cx:pt idx="2337">0.782015415213278</cx:pt>
          <cx:pt idx="2338">0.64192035505586897</cx:pt>
          <cx:pt idx="2339">0.57497811803361398</cx:pt>
          <cx:pt idx="2340">1.2676526996172599</cx:pt>
          <cx:pt idx="2341">1.2423601790189001</cx:pt>
          <cx:pt idx="2342">1.39953179028273</cx:pt>
          <cx:pt idx="2343">2.3864191557584702</cx:pt>
          <cx:pt idx="2344">2.4683760613469499</cx:pt>
          <cx:pt idx="2345">1.8568009578203799</cx:pt>
          <cx:pt idx="2346">2.2149621668760702</cx:pt>
          <cx:pt idx="2347">2.28950758938212</cx:pt>
          <cx:pt idx="2348">1.8984285424159499</cx:pt>
          <cx:pt idx="2349">1.8624576704724101</cx:pt>
          <cx:pt idx="2350">2.11804171224319</cx:pt>
          <cx:pt idx="2351">1.84146263630905</cx:pt>
          <cx:pt idx="2352">2.6413649129354</cx:pt>
          <cx:pt idx="2353">2.06574817780418</cx:pt>
          <cx:pt idx="2354">2.6254708898949599</cx:pt>
          <cx:pt idx="2355">2.6352584642324501</cx:pt>
          <cx:pt idx="2356">2.68850958083019</cx:pt>
          <cx:pt idx="2357">2.3111785492756298</cx:pt>
          <cx:pt idx="2358">2.34206018920846</cx:pt>
          <cx:pt idx="2359">1.5215379957792701</cx:pt>
          <cx:pt idx="2360">1.36100081489266</cx:pt>
          <cx:pt idx="2361">1.2065936959305901</cx:pt>
          <cx:pt idx="2362">0.57563961791275597</cx:pt>
          <cx:pt idx="2363">0.52962181352648097</cx:pt>
          <cx:pt idx="2364">0.95258086935539399</cx:pt>
          <cx:pt idx="2365">0.79397826197582999</cx:pt>
          <cx:pt idx="2366">1.08650258686859</cx:pt>
          <cx:pt idx="2367">1.5765421090428999</cx:pt>
          <cx:pt idx="2368">2.4456042930902901</cx:pt>
          <cx:pt idx="2369">1.9580016288063</cx:pt>
          <cx:pt idx="2370">2.3692646800923298</cx:pt>
          <cx:pt idx="2371">2.2436890106360998</cx:pt>
          <cx:pt idx="2372">1.7138473698205801</cx:pt>
          <cx:pt idx="2373">1.19084530681669</cx:pt>
          <cx:pt idx="2374">1.5931972330042901</cx:pt>
          <cx:pt idx="2375">1.1584794440275701</cx:pt>
          <cx:pt idx="2376">2.4704814697853799</cx:pt>
          <cx:pt idx="2377">2.91872584594064</cx:pt>
          <cx:pt idx="2378">2.8780508260581499</cx:pt>
          <cx:pt idx="2379">2.8548365585556401</cx:pt>
          <cx:pt idx="2380">2.8932853823118898</cx:pt>
          <cx:pt idx="2381">2.0068116674781802</cx:pt>
          <cx:pt idx="2382">1.58805206347606</cx:pt>
          <cx:pt idx="2383">1.5634506821320699</cx:pt>
          <cx:pt idx="2384">1.51992511785266</cx:pt>
          <cx:pt idx="2385">1.72955442823353</cx:pt>
          <cx:pt idx="2386">1.2758839760971701</cx:pt>
          <cx:pt idx="2387">1.2079939572215601</cx:pt>
          <cx:pt idx="2388">1.61058374066928</cx:pt>
          <cx:pt idx="2389">1.28707383218247</cx:pt>
          <cx:pt idx="2390">1.0842942624997001</cx:pt>
          <cx:pt idx="2391">0.97686708275151102</cx:pt>
          <cx:pt idx="2392">1.0486675860269701</cx:pt>
          <cx:pt idx="2393">0.73227507294569605</cx:pt>
          <cx:pt idx="2394">0.73591258657552905</cx:pt>
          <cx:pt idx="2395">0.65758900808170395</cx:pt>
          <cx:pt idx="2396">0.823904339267303</cx:pt>
          <cx:pt idx="2397">0.845404826186261</cx:pt>
          <cx:pt idx="2398">8.9827674141012697</cx:pt>
          <cx:pt idx="2399">9.0286330792679106</cx:pt>
          <cx:pt idx="2400">9.0277093401189106</cx:pt>
          <cx:pt idx="2401">9.0010106319410301</cx:pt>
          <cx:pt idx="2402">9.1658460862639703</cx:pt>
          <cx:pt idx="2403">1.1878694426807701</cx:pt>
          <cx:pt idx="2404">1.2171032094784699</cx:pt>
          <cx:pt idx="2405">1.4176701164822501</cx:pt>
          <cx:pt idx="2406">1.90050322233337</cx:pt>
          <cx:pt idx="2407">1.9658753556130799</cx:pt>
          <cx:pt idx="2408">2.17892299116822</cx:pt>
          <cx:pt idx="2409">2.72698777708186</cx:pt>
          <cx:pt idx="2410">2.60909210052652</cx:pt>
          <cx:pt idx="2411">2.20508952030705</cx:pt>
          <cx:pt idx="2412">2.4892497584109901</cx:pt>
          <cx:pt idx="2413">1.76018469116237</cx:pt>
          <cx:pt idx="2414">1.2158343683461299</cx:pt>
          <cx:pt idx="2415">1.18911040971702</cx:pt>
          <cx:pt idx="2416">1.73814584296145</cx:pt>
          <cx:pt idx="2417">1.2231464906876299</cx:pt>
          <cx:pt idx="2418">1.45330986498312</cx:pt>
          <cx:pt idx="2419">2.2798979895520501</cx:pt>
          <cx:pt idx="2420">2.5986143148186001</cx:pt>
          <cx:pt idx="2421">1.7978100662621599</cx:pt>
          <cx:pt idx="2422">1.75488035189867</cx:pt>
          <cx:pt idx="2423">1.8036231725049801</cx:pt>
          <cx:pt idx="2424">1.38520893157473</cx:pt>
          <cx:pt idx="2425">1.3428066578604401</cx:pt>
          <cx:pt idx="2426">1.60183190595346</cx:pt>
          <cx:pt idx="2427">1.54360932657017</cx:pt>
          <cx:pt idx="2428">1.1742136533193599</cx:pt>
          <cx:pt idx="2429">1.8881314129990301</cx:pt>
          <cx:pt idx="2430">1.6868662198820501</cx:pt>
          <cx:pt idx="2431">1.57968696995199</cx:pt>
          <cx:pt idx="2432">1.6597145365530399</cx:pt>
          <cx:pt idx="2433">1.73977631061661</cx:pt>
          <cx:pt idx="2434">0.666121061529654</cx:pt>
          <cx:pt idx="2435">0.60980126589278005</cx:pt>
          <cx:pt idx="2436">0.60274976247339496</cx:pt>
          <cx:pt idx="2437">0.54736012872942297</cx:pt>
          <cx:pt idx="2438">0.45551443396938102</cx:pt>
          <cx:pt idx="2439">0.37264264732987301</cx:pt>
          <cx:pt idx="2440">0.51708403366760103</cx:pt>
          <cx:pt idx="2441">0.39119434230689298</cx:pt>
          <cx:pt idx="2442">0.65041658595928697</cx:pt>
          <cx:pt idx="2443">1.5739177510311799</cx:pt>
          <cx:pt idx="2444">1.4940589212128199</cx:pt>
          <cx:pt idx="2445">1.6345657848396</cx:pt>
          <cx:pt idx="2446">1.7619226367198599</cx:pt>
          <cx:pt idx="2447">1.58890369551502</cx:pt>
          <cx:pt idx="2448">0.76154890925778695</cx:pt>
          <cx:pt idx="2449">0.96858775233009098</cx:pt>
          <cx:pt idx="2450">0.77858360078961897</cx:pt>
          <cx:pt idx="2451">0.66476310037956099</cx:pt>
          <cx:pt idx="2452">0.58533008670654296</cx:pt>
          <cx:pt idx="2453">0.70784581594440799</cx:pt>
          <cx:pt idx="2454">0.52871438516161595</cx:pt>
          <cx:pt idx="2455">0.45513437368661303</cx:pt>
          <cx:pt idx="2456">0.49487088382761502</cx:pt>
          <cx:pt idx="2457">0.54635058296404604</cx:pt>
          <cx:pt idx="2458">0.69950447941638705</cx:pt>
          <cx:pt idx="2459">0.85858352326361198</cx:pt>
          <cx:pt idx="2460">0.77895133487298196</cx:pt>
          <cx:pt idx="2461">1.2975850633322299</cx:pt>
          <cx:pt idx="2462">1.61190989314087</cx:pt>
          <cx:pt idx="2463">1.3134910282808301</cx:pt>
          <cx:pt idx="2464">1.30686795180301</cx:pt>
          <cx:pt idx="2465">1.7863363525215801</cx:pt>
          <cx:pt idx="2466">1.24469315582705</cx:pt>
          <cx:pt idx="2467">1.1870778917162901</cx:pt>
          <cx:pt idx="2468">1.42079409215056</cx:pt>
          <cx:pt idx="2469">1.5889709041512099</cx:pt>
          <cx:pt idx="2470">1.8980432986179601</cx:pt>
          <cx:pt idx="2471">2.2388906304795699</cx:pt>
          <cx:pt idx="2472">2.3658867075474102</cx:pt>
          <cx:pt idx="2473">2.21437801842099</cx:pt>
          <cx:pt idx="2474">1.8708258433376099</cx:pt>
          <cx:pt idx="2475">1.26131893525922</cx:pt>
          <cx:pt idx="2476">1.1886220923914701</cx:pt>
          <cx:pt idx="2477">0.76031079627664</cx:pt>
          <cx:pt idx="2478">1.18496968417131</cx:pt>
          <cx:pt idx="2479">1.1822894544623901</cx:pt>
          <cx:pt idx="2480">1.4858014386160201</cx:pt>
          <cx:pt idx="2481">1.1788200670068101</cx:pt>
          <cx:pt idx="2482">1.91854041609797</cx:pt>
          <cx:pt idx="2483">1.4312566529358</cx:pt>
          <cx:pt idx="2484">2.3248012036352899</cx:pt>
          <cx:pt idx="2485">1.8631019678987399</cx:pt>
          <cx:pt idx="2486">2.33766432888146</cx:pt>
          <cx:pt idx="2487">1.7885878409277101</cx:pt>
          <cx:pt idx="2488">1.71803720551349</cx:pt>
          <cx:pt idx="2489">1.53888677400097</cx:pt>
          <cx:pt idx="2490">1.8265884082963599</cx:pt>
          <cx:pt idx="2491">1.9003025251982699</cx:pt>
          <cx:pt idx="2492">1.70406902049086</cx:pt>
          <cx:pt idx="2493">1.7770516200643001</cx:pt>
          <cx:pt idx="2494">1.1417586612797099</cx:pt>
          <cx:pt idx="2495">1.1151576166386601</cx:pt>
          <cx:pt idx="2496">0.82739147766751997</cx:pt>
          <cx:pt idx="2497">1.0537083124208999</cx:pt>
          <cx:pt idx="2498">1.8813879922394501</cx:pt>
          <cx:pt idx="2499">2.7808674366019401</cx:pt>
          <cx:pt idx="2500">2.5502376726351201</cx:pt>
          <cx:pt idx="2501">2.3828813359302998</cx:pt>
          <cx:pt idx="2502">2.1172478068467302</cx:pt>
          <cx:pt idx="2503">1.84997415495571</cx:pt>
          <cx:pt idx="2504">0.91583512380175902</cx:pt>
          <cx:pt idx="2505">1.1750076822517399</cx:pt>
          <cx:pt idx="2506">1.40607779772098</cx:pt>
          <cx:pt idx="2507">1.61854396657177</cx:pt>
          <cx:pt idx="2508">1.51329053954066</cx:pt>
          <cx:pt idx="2509">1.5333955669749699</cx:pt>
          <cx:pt idx="2510">1.8919385387012499</cx:pt>
          <cx:pt idx="2511">1.6081552143356099</cx:pt>
          <cx:pt idx="2512">1.6693523972134801</cx:pt>
          <cx:pt idx="2513">1.20206409371781</cx:pt>
          <cx:pt idx="2514">1.1279890460570099</cx:pt>
          <cx:pt idx="2515">0.51849163567207501</cx:pt>
          <cx:pt idx="2516">0.62364101277729</cx:pt>
          <cx:pt idx="2517">0.78280544206357805</cx:pt>
          <cx:pt idx="2518">1.1353365395553201</cx:pt>
          <cx:pt idx="2519">1.8529715524108099</cx:pt>
          <cx:pt idx="2520">2.0335041884395002</cx:pt>
          <cx:pt idx="2521">2.3940283082712801</cx:pt>
          <cx:pt idx="2522">1.9926246776196399</cx:pt>
          <cx:pt idx="2523">1.6937016656344199</cx:pt>
          <cx:pt idx="2524">1.5586819888705701</cx:pt>
          <cx:pt idx="2525">1.37288742569961</cx:pt>
          <cx:pt idx="2526">0.90417454599040703</cx:pt>
          <cx:pt idx="2527">1.9874504546973799</cx:pt>
          <cx:pt idx="2528">1.88424836390755</cx:pt>
          <cx:pt idx="2529">2.1343107704591899</cx:pt>
          <cx:pt idx="2530">2.40540535796951</cx:pt>
          <cx:pt idx="2531">2.85797864708079</cx:pt>
          <cx:pt idx="2532">2.1172433082820201</cx:pt>
          <cx:pt idx="2533">2.2035285246130298</cx:pt>
          <cx:pt idx="2534">1.42547744943916</cx:pt>
          <cx:pt idx="2535">1.54009018342554</cx:pt>
          <cx:pt idx="2536">1.0776492188522999</cx:pt>
          <cx:pt idx="2537">0.835436533328482</cx:pt>
          <cx:pt idx="2538">1.28324739697868</cx:pt>
          <cx:pt idx="2539">1.5806356422547501</cx:pt>
          <cx:pt idx="2540">1.16612669930599</cx:pt>
          <cx:pt idx="2541">1.1947669520698601</cx:pt>
          <cx:pt idx="2542">1.24050890253727</cx:pt>
          <cx:pt idx="2543">1.04667734900321</cx:pt>
          <cx:pt idx="2544">1.64924998233302</cx:pt>
          <cx:pt idx="2545">1.71478515231555</cx:pt>
          <cx:pt idx="2546">1.79263107441611</cx:pt>
          <cx:pt idx="2547">2.2543937473432401</cx:pt>
          <cx:pt idx="2548">2.4073136574108802</cx:pt>
          <cx:pt idx="2549">1.50164611879064</cx:pt>
          <cx:pt idx="2550">1.8781025068266599</cx:pt>
          <cx:pt idx="2551">1.75336476408618</cx:pt>
          <cx:pt idx="2552">1.57209108488647</cx:pt>
          <cx:pt idx="2553">1.1635664620522099</cx:pt>
          <cx:pt idx="2554">1.48644297249046</cx:pt>
          <cx:pt idx="2555">1.47015777898694</cx:pt>
          <cx:pt idx="2556">1.6472880898711</cx:pt>
          <cx:pt idx="2557">1.22691275244734</cx:pt>
          <cx:pt idx="2558">1.4478113824900001</cx:pt>
          <cx:pt idx="2559">1.28661252502106</cx:pt>
          <cx:pt idx="2560">0.96307560412704696</cx:pt>
          <cx:pt idx="2561">0.85034475575201196</cx:pt>
          <cx:pt idx="2562">0.98078343731157203</cx:pt>
          <cx:pt idx="2563">1.18824815201263</cx:pt>
          <cx:pt idx="2564">1.5578309201293901</cx:pt>
          <cx:pt idx="2565">1.6209344275513</cx:pt>
          <cx:pt idx="2566">2.0233437652197801</cx:pt>
          <cx:pt idx="2567">2.3735542678534198</cx:pt>
          <cx:pt idx="2568">1.9009108393340499</cx:pt>
          <cx:pt idx="2569">2.4139454962962499</cx:pt>
          <cx:pt idx="2570">2.4605569929515698</cx:pt>
          <cx:pt idx="2571">2.0686195380079</cx:pt>
          <cx:pt idx="2572">2.7418844606601902</cx:pt>
          <cx:pt idx="2573">3.0998587808970202</cx:pt>
          <cx:pt idx="2574">8.4587061698126806</cx:pt>
          <cx:pt idx="2575">8.2848669229638006</cx:pt>
          <cx:pt idx="2576">8.1889134302788396</cx:pt>
          <cx:pt idx="2577">7.1530901990671802</cx:pt>
          <cx:pt idx="2578">7.0478464719889802</cx:pt>
          <cx:pt idx="2579">0.91977757078414402</cx:pt>
          <cx:pt idx="2580">0.94636661693867696</cx:pt>
          <cx:pt idx="2581">0.98504089634580905</cx:pt>
          <cx:pt idx="2582">0.82339676054194599</cx:pt>
          <cx:pt idx="2583">0.71464065630079499</cx:pt>
          <cx:pt idx="2584">0.41748067750091</cx:pt>
          <cx:pt idx="2585">0.48663279517385599</cx:pt>
          <cx:pt idx="2586">0.48392218568220002</cx:pt>
          <cx:pt idx="2587">0.53095107700960298</cx:pt>
          <cx:pt idx="2588">0.83687462000538504</cx:pt>
          <cx:pt idx="2589">0.81079805116531301</cx:pt>
          <cx:pt idx="2590">0.71714612386784404</cx:pt>
          <cx:pt idx="2591">0.70459074370627695</cx:pt>
          <cx:pt idx="2592">0.817415755139276</cx:pt>
          <cx:pt idx="2593">0.52777988704943302</cx:pt>
          <cx:pt idx="2594">0.54309449094347695</cx:pt>
          <cx:pt idx="2595">0.71934500180999705</cx:pt>
          <cx:pt idx="2596">1.20701002418568</cx:pt>
          <cx:pt idx="2597">1.1203241841903799</cx:pt>
          <cx:pt idx="2598">1.03399699409053</cx:pt>
          <cx:pt idx="2599">1.03516329167669</cx:pt>
          <cx:pt idx="2600">0.87711126291943298</cx:pt>
          <cx:pt idx="2601">0.78373540506801698</cx:pt>
          <cx:pt idx="2602">0.78179264540266702</cx:pt>
          <cx:pt idx="2603">0.95930023731793201</cx:pt>
          <cx:pt idx="2604">0.99402467049347898</cx:pt>
          <cx:pt idx="2605">0.89623850882984701</cx:pt>
          <cx:pt idx="2606">0.53874856582816899</cx:pt>
          <cx:pt idx="2607">0.66885437616961996</cx:pt>
          <cx:pt idx="2608">0.41035812898823598</cx:pt>
          <cx:pt idx="2609">0.83271904835516297</cx:pt>
          <cx:pt idx="2610">1.2450621794266401</cx:pt>
          <cx:pt idx="2611">1.45911557167277</cx:pt>
          <cx:pt idx="2612">1.5457311560865501</cx:pt>
          <cx:pt idx="2613">1.5041677214526099</cx:pt>
          <cx:pt idx="2614">1.18530091074257</cx:pt>
          <cx:pt idx="2615">0.99958323263278603</cx:pt>
          <cx:pt idx="2616">0.92227901430516002</cx:pt>
          <cx:pt idx="2617">0.64281564310749295</cx:pt>
          <cx:pt idx="2618">0.83738491196081899</cx:pt>
          <cx:pt idx="2619">0.77287742063920495</cx:pt>
          <cx:pt idx="2620">0.94157226636772995</cx:pt>
          <cx:pt idx="2621">0.98721401401045195</cx:pt>
          <cx:pt idx="2622">1.71043645282108</cx:pt>
          <cx:pt idx="2623">1.5825798201896</cx:pt>
          <cx:pt idx="2624">1.57079308183139</cx:pt>
          <cx:pt idx="2625">1.33214570728195</cx:pt>
          <cx:pt idx="2626">1.09140163198049</cx:pt>
          <cx:pt idx="2627">0.40430846594041198</cx:pt>
          <cx:pt idx="2628">1.0478299620457801</cx:pt>
          <cx:pt idx="2629">1.01985032397568</cx:pt>
          <cx:pt idx="2630">1.34931081333676</cx:pt>
          <cx:pt idx="2631">2.02037709139934</cx:pt>
          <cx:pt idx="2632">2.1234899549337598</cx:pt>
          <cx:pt idx="2633">1.4103879356142399</cx:pt>
          <cx:pt idx="2634">1.5185286940089699</cx:pt>
          <cx:pt idx="2635">1.1306395431360901</cx:pt>
          <cx:pt idx="2636">1.58814158035649</cx:pt>
          <cx:pt idx="2637">1.4524628974217899</cx:pt>
          <cx:pt idx="2638">1.7061063840453701</cx:pt>
          <cx:pt idx="2639">1.89002955850938</cx:pt>
          <cx:pt idx="2640">1.8816543794473799</cx:pt>
          <cx:pt idx="2641">0.94719252671412602</cx:pt>
          <cx:pt idx="2642">1.02904889133358</cx:pt>
          <cx:pt idx="2643">1.0226470696215999</cx:pt>
          <cx:pt idx="2644">0.93490519708048303</cx:pt>
          <cx:pt idx="2645">0.84555444045432104</cx:pt>
          <cx:pt idx="2646">0.87099141215103604</cx:pt>
          <cx:pt idx="2647">0.92305734905802295</cx:pt>
          <cx:pt idx="2648">4.1879192932913796</cx:pt>
          <cx:pt idx="2649">3.9580063067200699</cx:pt>
          <cx:pt idx="2650">4.0545089653668596</cx:pt>
          <cx:pt idx="2651">3.88713897904187</cx:pt>
          <cx:pt idx="2652">3.7798114372256899</cx:pt>
          <cx:pt idx="2653">0.39733884918787998</cx:pt>
          <cx:pt idx="2654">0.392953300297959</cx:pt>
          <cx:pt idx="2655">0.36092727547589099</cx:pt>
          <cx:pt idx="2656">0.55752536995931401</cx:pt>
          <cx:pt idx="2657">0.72290440350227703</cx:pt>
          <cx:pt idx="2658">0.59358746924657502</cx:pt>
          <cx:pt idx="2659">0.85609976320514602</cx:pt>
          <cx:pt idx="2660">1.1065021543568301</cx:pt>
          <cx:pt idx="2661">1.24117379775607</cx:pt>
          <cx:pt idx="2662">1.0506092589801299</cx:pt>
          <cx:pt idx="2663">1.11996851794486</cx:pt>
          <cx:pt idx="2664">0.87255196782605104</cx:pt>
          <cx:pt idx="2665">0.79905654523974401</cx:pt>
          <cx:pt idx="2666">0.464490621758547</cx:pt>
          <cx:pt idx="2667">0.82901389768308298</cx:pt>
          <cx:pt idx="2668">1.0022093736316999</cx:pt>
          <cx:pt idx="2669">0.969810526930313</cx:pt>
          <cx:pt idx="2670">1.0013237408031199</cx:pt>
          <cx:pt idx="2671">0.95413071957856599</cx:pt>
          <cx:pt idx="2672">0.68173247303011697</cx:pt>
          <cx:pt idx="2673">0.43953222107194001</cx:pt>
          <cx:pt idx="2674">0.81193417046710603</cx:pt>
          <cx:pt idx="2675">0.64004649959155402</cx:pt>
          <cx:pt idx="2676">0.66580508261919003</cx:pt>
          <cx:pt idx="2677">0.65910699738474099</cx:pt>
          <cx:pt idx="2678">0.71423115623869105</cx:pt>
          <cx:pt idx="2679">0.62163636219972296</cx:pt>
          <cx:pt idx="2680">0.52226870936082903</cx:pt>
          <cx:pt idx="2681">0.76908752458066598</cx:pt>
          <cx:pt idx="2682">1.2658794825830699</cx:pt>
          <cx:pt idx="2683">1.6285330672009799</cx:pt>
          <cx:pt idx="2684">1.3532627246915601</cx:pt>
          <cx:pt idx="2685">1.6818838940321501</cx:pt>
          <cx:pt idx="2686">1.7442452023052899</cx:pt>
          <cx:pt idx="2687">1.35149251317334</cx:pt>
          <cx:pt idx="2688">1.11127859347616</cx:pt>
          <cx:pt idx="2689">1.46253938555084</cx:pt>
          <cx:pt idx="2690">1.4219149479867601</cx:pt>
          <cx:pt idx="2691">1.73298278784793</cx:pt>
          <cx:pt idx="2692">1.8216117287803599</cx:pt>
          <cx:pt idx="2693">2.0279103501287201</cx:pt>
          <cx:pt idx="2694">1.7907284332240101</cx:pt>
          <cx:pt idx="2695">2.0109511576737802</cx:pt>
          <cx:pt idx="2696">1.6449267919591799</cx:pt>
          <cx:pt idx="2697">1.9234145217599701</cx:pt>
          <cx:pt idx="2698">1.7102651500071999</cx:pt>
          <cx:pt idx="2699">1.58970523542983</cx:pt>
          <cx:pt idx="2700">1.26077404128323</cx:pt>
          <cx:pt idx="2701">1.43595558088001</cx:pt>
          <cx:pt idx="2702">1.01738795424993</cx:pt>
          <cx:pt idx="2703">1.04933645371891</cx:pt>
          <cx:pt idx="2704">1.05278528889111</cx:pt>
          <cx:pt idx="2705">0.92622645971856798</cx:pt>
          <cx:pt idx="2706">0.95264033696536599</cx:pt>
          <cx:pt idx="2707">1.5276391277879999</cx:pt>
          <cx:pt idx="2708">1.4293277374752</cx:pt>
          <cx:pt idx="2709">2.0321309613913798</cx:pt>
          <cx:pt idx="2710">2.0788706473527601</cx:pt>
          <cx:pt idx="2711">1.6647265956827599</cx:pt>
          <cx:pt idx="2712">1.48462301768298</cx:pt>
          <cx:pt idx="2713">1.4969216102035701</cx:pt>
          <cx:pt idx="2714">0.90988329622001995</cx:pt>
          <cx:pt idx="2715">1.39664997920717</cx:pt>
          <cx:pt idx="2716">1.5899714766891599</cx:pt>
          <cx:pt idx="2717">1.3281771229235999</cx:pt>
          <cx:pt idx="2718">1.30955057217196</cx:pt>
          <cx:pt idx="2719">1.4099850782623999</cx:pt>
          <cx:pt idx="2720">0.92655595152121495</cx:pt>
          <cx:pt idx="2721">0.72831981074789298</cx:pt>
          <cx:pt idx="2722">0.47278962933678298</cx:pt>
          <cx:pt idx="2723">0.636102488314371</cx:pt>
          <cx:pt idx="2724">0.53456525998047799</cx:pt>
          <cx:pt idx="2725">0.50371854865690702</cx:pt>
          <cx:pt idx="2726">0.550045249733634</cx:pt>
          <cx:pt idx="2727">0.91263447994288704</cx:pt>
          <cx:pt idx="2728">1.1707219999184</cx:pt>
          <cx:pt idx="2729">1.38393315513334</cx:pt>
          <cx:pt idx="2730">1.66507303859262</cx:pt>
          <cx:pt idx="2731">1.62452673048686</cx:pt>
          <cx:pt idx="2732">1.3547910415368301</cx:pt>
          <cx:pt idx="2733">1.01389467506165</cx:pt>
          <cx:pt idx="2734">1.0287650705017699</cx:pt>
          <cx:pt idx="2735">0.99228519125557002</cx:pt>
          <cx:pt idx="2736">1.03005990292049</cx:pt>
          <cx:pt idx="2737">0.90707944672697005</cx:pt>
          <cx:pt idx="2738">0.87834826335479099</cx:pt>
          <cx:pt idx="2739">0.780542622181432</cx:pt>
          <cx:pt idx="2740">1.7912825514942701</cx:pt>
          <cx:pt idx="2741">1.9792888065195999</cx:pt>
          <cx:pt idx="2742">2.39659645468255</cx:pt>
          <cx:pt idx="2743">2.2424537775256801</cx:pt>
          <cx:pt idx="2744">2.5064864271840399</cx:pt>
          <cx:pt idx="2745">1.4471651146537601</cx:pt>
          <cx:pt idx="2746">2.2912074969862801</cx:pt>
          <cx:pt idx="2747">1.89089232358215</cx:pt>
          <cx:pt idx="2748">1.9328737462319701</cx:pt>
          <cx:pt idx="2749">2.02158586269374</cx:pt>
          <cx:pt idx="2750">2.0381935651173499</cx:pt>
          <cx:pt idx="2751">1.3727579465133299</cx:pt>
          <cx:pt idx="2752">1.7964455875610801</cx:pt>
          <cx:pt idx="2753">1.8437366104622701</cx:pt>
          <cx:pt idx="2754">1.5616609988855701</cx:pt>
          <cx:pt idx="2755">1.5631845291336599</cx:pt>
          <cx:pt idx="2756">1.1168942067552301</cx:pt>
          <cx:pt idx="2757">0.81163876741270802</cx:pt>
          <cx:pt idx="2758">0.72570882627662903</cx:pt>
          <cx:pt idx="2759">0.61579011318325605</cx:pt>
          <cx:pt idx="2760">0.41760088694695802</cx:pt>
          <cx:pt idx="2761">0.49943758154300899</cx:pt>
          <cx:pt idx="2762">0.37595148615319202</cx:pt>
          <cx:pt idx="2763">0.440884311147966</cx:pt>
          <cx:pt idx="2764">0.54448100267055799</cx:pt>
          <cx:pt idx="2765">0.93057886314216198</cx:pt>
          <cx:pt idx="2766">0.83812340505860905</cx:pt>
          <cx:pt idx="2767">1.0766619623342499</cx:pt>
          <cx:pt idx="2768">1.13684195780881</cx:pt>
          <cx:pt idx="2769">1.1042506411377999</cx:pt>
          <cx:pt idx="2770">0.66054151153916296</cx:pt>
          <cx:pt idx="2771">1.1868442693357899</cx:pt>
          <cx:pt idx="2772">0.94596348203951497</cx:pt>
          <cx:pt idx="2773">0.79549975223748703</cx:pt>
          <cx:pt idx="2774">0.61180275020396502</cx:pt>
          <cx:pt idx="2775">0.700185932812876</cx:pt>
          <cx:pt idx="2776">0.28465957681506099</cx:pt>
          <cx:pt idx="2777">0.82969958729162396</cx:pt>
          <cx:pt idx="2778">1.00409635642311</cx:pt>
          <cx:pt idx="2779">1.23839178453432</cx:pt>
          <cx:pt idx="2780">1.5396242695118101</cx:pt>
          <cx:pt idx="2781">1.4774128032999601</cx:pt>
          <cx:pt idx="2782">1.02521668407769</cx:pt>
          <cx:pt idx="2783">1.0349733577497899</cx:pt>
          <cx:pt idx="2784">1.14200421510976</cx:pt>
          <cx:pt idx="2785">0.92935607338207804</cx:pt>
          <cx:pt idx="2786">1.2718728577604299</cx:pt>
          <cx:pt idx="2787">1.36038273411958</cx:pt>
          <cx:pt idx="2788">1.6842282875293599</cx:pt>
          <cx:pt idx="2789">1.7145885064217501</cx:pt>
          <cx:pt idx="2790">1.5140867062261001</cx:pt>
          <cx:pt idx="2791">1.10202100149537</cx:pt>
          <cx:pt idx="2792">0.95614592639781104</cx:pt>
          <cx:pt idx="2793">0.46339527961047799</cx:pt>
          <cx:pt idx="2794">0.32861285124724299</cx:pt>
          <cx:pt idx="2795">0.39582122379629398</cx:pt>
          <cx:pt idx="2796">1.4143966905548899</cx:pt>
          <cx:pt idx="2797">1.4373605021425599</cx:pt>
          <cx:pt idx="2798">1.56421226167456</cx:pt>
          <cx:pt idx="2799">1.3829008768179401</cx:pt>
          <cx:pt idx="2800">1.4021469530101001</cx:pt>
          <cx:pt idx="2801">0.93621743113229405</cx:pt>
          <cx:pt idx="2802">0.95997428862584999</cx:pt>
          <cx:pt idx="2803">0.95745511929543403</cx:pt>
          <cx:pt idx="2804">0.98407385745603204</cx:pt>
          <cx:pt idx="2805">1.02176053398806</cx:pt>
          <cx:pt idx="2806">0.55557411819411895</cx:pt>
          <cx:pt idx="2807">1.2346835136580401</cx:pt>
          <cx:pt idx="2808">1.1073182806406301</cx:pt>
          <cx:pt idx="2809">1.1622753605752301</cx:pt>
          <cx:pt idx="2810">1.26697406577632</cx:pt>
          <cx:pt idx="2811">1.25977398724024</cx:pt>
          <cx:pt idx="2812">0.53113978373598203</cx:pt>
          <cx:pt idx="2813">0.60874843558594105</cx:pt>
          <cx:pt idx="2814">0.88274139990641998</cx:pt>
          <cx:pt idx="2815">1.04349899568336</cx:pt>
          <cx:pt idx="2816">1.4636175115988601</cx:pt>
          <cx:pt idx="2817">1.4803417645222801</cx:pt>
          <cx:pt idx="2818">1.4126293074915199</cx:pt>
          <cx:pt idx="2819">1.13640526292794</cx:pt>
          <cx:pt idx="2820">1.12541623162507</cx:pt>
          <cx:pt idx="2821">1.2827692308034999</cx:pt>
          <cx:pt idx="2822">1.7206037914368799</cx:pt>
          <cx:pt idx="2823">1.71912647448597</cx:pt>
          <cx:pt idx="2824">2.19789959555556</cx:pt>
          <cx:pt idx="2825">1.8557505652141599</cx:pt>
          <cx:pt idx="2826">1.2113340224378699</cx:pt>
          <cx:pt idx="2827">0.90292601914222703</cx:pt>
          <cx:pt idx="2828">1.07119576352222</cx:pt>
          <cx:pt idx="2829">0.50981455511568696</cx:pt>
          <cx:pt idx="2830">0.83063489531826495</cx:pt>
          <cx:pt idx="2831">0.90026538842487003</cx:pt>
          <cx:pt idx="2832">0.719862129020168</cx:pt>
          <cx:pt idx="2833">0.56969270054160404</cx:pt>
          <cx:pt idx="2834">0.60518263495695401</cx:pt>
          <cx:pt idx="2835">0.51897132593025996</cx:pt>
          <cx:pt idx="2836">0.53354553560441798</cx:pt>
          <cx:pt idx="2837">1.0206049042288201</cx:pt>
          <cx:pt idx="2838">1.12559595913781</cx:pt>
          <cx:pt idx="2839">1.0921828412758701</cx:pt>
          <cx:pt idx="2840">1.0932933219033301</cx:pt>
          <cx:pt idx="2841">1.20480493526932</cx:pt>
          <cx:pt idx="2842">1.08759336140278</cx:pt>
          <cx:pt idx="2843">1.1703472470106699</cx:pt>
          <cx:pt idx="2844">1.3760345334698101</cx:pt>
          <cx:pt idx="2845">1.1257917155727699</cx:pt>
          <cx:pt idx="2846">0.95769478313146295</cx:pt>
          <cx:pt idx="2847">0.98624076981977005</cx:pt>
          <cx:pt idx="2848">0.91955330619575604</cx:pt>
          <cx:pt idx="2849">0.89353297308203805</cx:pt>
          <cx:pt idx="2850">1.1481770891400001</cx:pt>
          <cx:pt idx="2851">1.4915791971405901</cx:pt>
          <cx:pt idx="2852">1.18188314428605</cx:pt>
          <cx:pt idx="2853">1.62986719635134</cx:pt>
          <cx:pt idx="2854">1.4551932187284</cx:pt>
          <cx:pt idx="2855">1.1771940508387799</cx:pt>
          <cx:pt idx="2856">1.0631361130863</cx:pt>
          <cx:pt idx="2857">1.0076337980974399</cx:pt>
          <cx:pt idx="2858">1.5802655560599601</cx:pt>
          <cx:pt idx="2859">1.57087898624492</cx:pt>
          <cx:pt idx="2860">1.5882344949634799</cx:pt>
          <cx:pt idx="2861">1.43267914673714</cx:pt>
          <cx:pt idx="2862">1.59142703277693</cx:pt>
          <cx:pt idx="2863">0.44871596526082902</cx:pt>
          <cx:pt idx="2864">0.63736848798916801</cx:pt>
          <cx:pt idx="2865">1.2847266337726899</cx:pt>
          <cx:pt idx="2866">1.2152310438320899</cx:pt>
          <cx:pt idx="2867">1.0220192206041701</cx:pt>
          <cx:pt idx="2868">0.98521778724428</cx:pt>
          <cx:pt idx="2869">0.88080724656633602</cx:pt>
          <cx:pt idx="2870">0.19953254893719599</cx:pt>
          <cx:pt idx="2871">0.22515610206393599</cx:pt>
          <cx:pt idx="2872">0.32233686054578198</cx:pt>
          <cx:pt idx="2873">0.39580325120426202</cx:pt>
          <cx:pt idx="2874">0.34530723206944702</cx:pt>
          <cx:pt idx="2875">0.51284628313629799</cx:pt>
          <cx:pt idx="2876">0.51416686623318397</cx:pt>
          <cx:pt idx="2877">1.1098765476760699</cx:pt>
          <cx:pt idx="2878">1.42226248163588</cx:pt>
          <cx:pt idx="2879">1.56382902366096</cx:pt>
          <cx:pt idx="2880">1.4481030267706001</cx:pt>
          <cx:pt idx="2881">1.3903784740138001</cx:pt>
          <cx:pt idx="2882">0.772326484892078</cx:pt>
          <cx:pt idx="2883">0.55834756387811602</cx:pt>
          <cx:pt idx="2884">0.35864816289511497</cx:pt>
          <cx:pt idx="2885">0.53123173787167999</cx:pt>
          <cx:pt idx="2886">0.55750016906829003</cx:pt>
          <cx:pt idx="2887">0.880541296806574</cx:pt>
          <cx:pt idx="2888">0.89097049298566899</cx:pt>
          <cx:pt idx="2889">0.970765039118059</cx:pt>
          <cx:pt idx="2890">1.2531210009762801</cx:pt>
          <cx:pt idx="2891">2.0912642907907499</cx:pt>
          <cx:pt idx="2892">1.75695992459763</cx:pt>
          <cx:pt idx="2893">1.7757809917005301</cx:pt>
          <cx:pt idx="2894">1.69782213008562</cx:pt>
          <cx:pt idx="2895">2.0238614761595302</cx:pt>
          <cx:pt idx="2896">1.4374256410122499</cx:pt>
          <cx:pt idx="2897">1.82622867283761</cx:pt>
          <cx:pt idx="2898">1.6904337323405301</cx:pt>
          <cx:pt idx="2899">1.8405552525431601</cx:pt>
          <cx:pt idx="2900">1.10985526696986</cx:pt>
          <cx:pt idx="2901">1.1519142413219501</cx:pt>
          <cx:pt idx="2902">1.2690851139958901</cx:pt>
          <cx:pt idx="2903">1.5720297387867099</cx:pt>
          <cx:pt idx="2904">1.4050302298019099</cx:pt>
          <cx:pt idx="2905">1.9765042651078599</cx:pt>
          <cx:pt idx="2906">2.4090378059876301</cx:pt>
          <cx:pt idx="2907">2.2005905580701701</cx:pt>
          <cx:pt idx="2908">1.8803446485730799</cx:pt>
          <cx:pt idx="2909">2.1016474768168898</cx:pt>
          <cx:pt idx="2910">1.50471751309297</cx:pt>
          <cx:pt idx="2911">0.77347003224150601</cx:pt>
          <cx:pt idx="2912">0.43436409968960399</cx:pt>
          <cx:pt idx="2913">0.51356343561072004</cx:pt>
          <cx:pt idx="2914">1.4252672199727701</cx:pt>
          <cx:pt idx="2915">1.73112684716626</cx:pt>
          <cx:pt idx="2916">2.11779998181711</cx:pt>
          <cx:pt idx="2917">2.7126046973019302</cx:pt>
          <cx:pt idx="2918">3.8847410816328001</cx:pt>
          <cx:pt idx="2919">2.7972465788610501</cx:pt>
          <cx:pt idx="2920">2.5099915611588699</cx:pt>
          <cx:pt idx="2921">2.1060793494266301</cx:pt>
          <cx:pt idx="2922">1.95248422761228</cx:pt>
          <cx:pt idx="2923">0.82997593244240198</cx:pt>
          <cx:pt idx="2924">1.8982132663097899</cx:pt>
          <cx:pt idx="2925">1.8587930381854301</cx:pt>
          <cx:pt idx="2926">1.86227958739502</cx:pt>
          <cx:pt idx="2927">1.8423395741383</cx:pt>
          <cx:pt idx="2928">1.68752842001255</cx:pt>
          <cx:pt idx="2929">1.04124839862421</cx:pt>
          <cx:pt idx="2930">1.1418808527686599</cx:pt>
          <cx:pt idx="2931">1.49644309437161</cx:pt>
          <cx:pt idx="2932">1.2126555727994</cx:pt>
          <cx:pt idx="2933">1.2482162354867099</cx:pt>
          <cx:pt idx="2934">0.83161908654677197</cx:pt>
          <cx:pt idx="2935">0.70322124065210401</cx:pt>
          <cx:pt idx="2936">0.41814723533461801</cx:pt>
          <cx:pt idx="2937">0.59029282651660597</cx:pt>
          <cx:pt idx="2938">0.87694384016355298</cx:pt>
          <cx:pt idx="2939">0.92480233455361405</cx:pt>
          <cx:pt idx="2940">1.67011604700393</cx:pt>
          <cx:pt idx="2941">1.5813805533160401</cx:pt>
          <cx:pt idx="2942">1.59378177706088</cx:pt>
          <cx:pt idx="2943">1.7914690916138001</cx:pt>
          <cx:pt idx="2944">1.9215694047953</cx:pt>
          <cx:pt idx="2945">1.1836083836426601</cx:pt>
          <cx:pt idx="2946">1.4783557603984201</cx:pt>
          <cx:pt idx="2947">2.2244580983609801</cx:pt>
          <cx:pt idx="2948">1.6852484108141601</cx:pt>
          <cx:pt idx="2949">2.3473062058284699</cx:pt>
          <cx:pt idx="2950">2.6799840146640799</cx:pt>
          <cx:pt idx="2951">2.57279170235942</cx:pt>
          <cx:pt idx="2952">1.7788089532747899</cx:pt>
          <cx:pt idx="2953">1.80924548743513</cx:pt>
          <cx:pt idx="2954">1.0697938130748099</cx:pt>
          <cx:pt idx="2955">0.87617972288629997</cx:pt>
          <cx:pt idx="2956">0.74843390638603702</cx:pt>
          <cx:pt idx="2957">0.47841823392056099</cx:pt>
          <cx:pt idx="2958">0.60960890404052204</cx:pt>
          <cx:pt idx="2959">0.611953402959173</cx:pt>
          <cx:pt idx="2960">1.3512014312696801</cx:pt>
          <cx:pt idx="2961">1.5218712329292801</cx:pt>
          <cx:pt idx="2962">1.7367718563997201</cx:pt>
          <cx:pt idx="2963">2.38692561234891</cx:pt>
          <cx:pt idx="2964">2.2242681927565102</cx:pt>
          <cx:pt idx="2965">1.4212640227064399</cx:pt>
          <cx:pt idx="2966">1.46332623326155</cx:pt>
          <cx:pt idx="2967">1.30260240031148</cx:pt>
          <cx:pt idx="2968">1.1438811878122701</cx:pt>
          <cx:pt idx="2969">1.3513039672300999</cx:pt>
          <cx:pt idx="2970">1.3204356539761599</cx:pt>
          <cx:pt idx="2971">1.0491818048036701</cx:pt>
          <cx:pt idx="2972">1.1072931192662701</cx:pt>
          <cx:pt idx="2973">0.54588717949059296</cx:pt>
          <cx:pt idx="2974">0.36649119810783298</cx:pt>
          <cx:pt idx="2975">0.56425727935300896</cx:pt>
          <cx:pt idx="2976">2.0191970365705298</cx:pt>
          <cx:pt idx="2977">1.90156727056187</cx:pt>
          <cx:pt idx="2978">2.14926736770974</cx:pt>
          <cx:pt idx="2979">2.5606076788969498</cx:pt>
          <cx:pt idx="2980">2.6698036834805801</cx:pt>
          <cx:pt idx="2981">1.4315023260425199</cx:pt>
          <cx:pt idx="2982">1.42491150970312</cx:pt>
          <cx:pt idx="2983">1.30717339034335</cx:pt>
          <cx:pt idx="2984">1.4691281310404201</cx:pt>
          <cx:pt idx="2985">1.2181465097481801</cx:pt>
          <cx:pt idx="2986">1.1310739913224499</cx:pt>
          <cx:pt idx="2987">1.34774595695962</cx:pt>
          <cx:pt idx="2988">1.2961060986295301</cx:pt>
          <cx:pt idx="2989">0.93337251280615496</cx:pt>
          <cx:pt idx="2990">1.2464799223154699</cx:pt>
          <cx:pt idx="2991">1.2706952476872699</cx:pt>
          <cx:pt idx="2992">1.5222867202108199</cx:pt>
          <cx:pt idx="2993">1.5788762792520601</cx:pt>
          <cx:pt idx="2994">1.93345783388126</cx:pt>
          <cx:pt idx="2995">8.4036322391352698</cx:pt>
          <cx:pt idx="2996">8.2990769712802894</cx:pt>
          <cx:pt idx="2997">7.90000567668777</cx:pt>
          <cx:pt idx="2998">7.7706267591546396</cx:pt>
          <cx:pt idx="2999">7.4863432133492704</cx:pt>
          <cx:pt idx="3000">0.60497166259046098</cx:pt>
          <cx:pt idx="3001">0.80997562161284598</cx:pt>
          <cx:pt idx="3002">1.34100672474183</cx:pt>
          <cx:pt idx="3003">1.43515730643529</cx:pt>
          <cx:pt idx="3004">1.1816741111278299</cx:pt>
          <cx:pt idx="3005">1.6633764185889699</cx:pt>
          <cx:pt idx="3006">1.76840482228384</cx:pt>
          <cx:pt idx="3007">1.32059003545114</cx:pt>
          <cx:pt idx="3008">1.19835892782585</cx:pt>
          <cx:pt idx="3009">1.49395525337249</cx:pt>
          <cx:pt idx="3010">1.2180267976944901</cx:pt>
          <cx:pt idx="3011">0.99258926247776902</cx:pt>
          <cx:pt idx="3012">0.97886250858065804</cx:pt>
          <cx:pt idx="3013">1.0527109113787001</cx:pt>
          <cx:pt idx="3014">0.70848070202770397</cx:pt>
          <cx:pt idx="3015">1.02941547737302</cx:pt>
          <cx:pt idx="3016">0.92582235823902803</cx:pt>
          <cx:pt idx="3017">0.87329378928096701</cx:pt>
          <cx:pt idx="3018">0.80982614313976597</cx:pt>
          <cx:pt idx="3019">1.0850603887352099</cx:pt>
          <cx:pt idx="3020">0.62215290149945501</cx:pt>
          <cx:pt idx="3021">0.76971493481166897</cx:pt>
          <cx:pt idx="3022">1.2950821043254801</cx:pt>
          <cx:pt idx="3023">1.66390662618137</cx:pt>
          <cx:pt idx="3024">1.52404250556383</cx:pt>
          <cx:pt idx="3025">1.5390340860180201</cx:pt>
          <cx:pt idx="3026">1.4022009858148801</cx:pt>
          <cx:pt idx="3027">1.3119040104188</cx:pt>
          <cx:pt idx="3028">2.8888429878416702</cx:pt>
          <cx:pt idx="3029">3.08150827728302</cx:pt>
          <cx:pt idx="3030">4.5380006562456598</cx:pt>
          <cx:pt idx="3031">4.7977357697304504</cx:pt>
          <cx:pt idx="3032">4.4710706802933604</cx:pt>
          <cx:pt idx="3033">2.8603581884264102</cx:pt>
          <cx:pt idx="3034">3.00301072961211</cx:pt>
          <cx:pt idx="3035">1.7994538366133599</cx:pt>
          <cx:pt idx="3036">2.1332848886626801</cx:pt>
          <cx:pt idx="3037">2.2833507564098601</cx:pt>
          <cx:pt idx="3038">2.00028923227736</cx:pt>
          <cx:pt idx="3039">1.7554636580485401</cx:pt>
          <cx:pt idx="3040">1.4100288391457401</cx:pt>
          <cx:pt idx="3041">1.1894578463701899</cx:pt>
          <cx:pt idx="3042">1.24604832328209</cx:pt>
          <cx:pt idx="3043">1.4126602867874301</cx:pt>
          <cx:pt idx="3044">1.44933989851658</cx:pt>
          <cx:pt idx="3045">1.43987943685096</cx:pt>
          <cx:pt idx="3046">1.1283237298395601</cx:pt>
          <cx:pt idx="3047">1.4332124635876</cx:pt>
          <cx:pt idx="3048">1.27222845027482</cx:pt>
          <cx:pt idx="3049">1.2719411532490299</cx:pt>
          <cx:pt idx="3050">1.2744595093833699</cx:pt>
          <cx:pt idx="3051">1.55323820038479</cx:pt>
          <cx:pt idx="3052">0.83346065873849295</cx:pt>
          <cx:pt idx="3053">0.690111981751656</cx:pt>
          <cx:pt idx="3054">0.760295516009727</cx:pt>
          <cx:pt idx="3055">0.76991080312860305</cx:pt>
          <cx:pt idx="3056">0.406762367412836</cx:pt>
          <cx:pt idx="3057">0.47906948594622201</cx:pt>
          <cx:pt idx="3058">0.85924399408472996</cx:pt>
          <cx:pt idx="3059">1.06866002732603</cx:pt>
          <cx:pt idx="3060">1.2407228869406699</cx:pt>
          <cx:pt idx="3061">1.24211098091431</cx:pt>
          <cx:pt idx="3062">1.6804585396406599</cx:pt>
          <cx:pt idx="3063">1.39612828774287</cx:pt>
          <cx:pt idx="3064">1.31112286795306</cx:pt>
          <cx:pt idx="3065">1.4492216363536301</cx:pt>
          <cx:pt idx="3066">1.6614629386647399</cx:pt>
          <cx:pt idx="3067">1.2387282542614</cx:pt>
          <cx:pt idx="3068">1.205282173644</cx:pt>
          <cx:pt idx="3069">1.2279382196689601</cx:pt>
          <cx:pt idx="3070">1.1038657595466901</cx:pt>
          <cx:pt idx="3071">1.95421847347571</cx:pt>
          <cx:pt idx="3072">2.0986857278179398</cx:pt>
          <cx:pt idx="3073">2.0912283692477902</cx:pt>
          <cx:pt idx="3074">1.7692214508612101</cx:pt>
          <cx:pt idx="3075">1.5664146991775201</cx:pt>
          <cx:pt idx="3076">0.67382323350990203</cx:pt>
          <cx:pt idx="3077">0.57229509182196703</cx:pt>
          <cx:pt idx="3078">0.59745763328896495</cx:pt>
          <cx:pt idx="3079">0.71388977687366095</cx:pt>
          <cx:pt idx="3080">1.7915146480639099</cx:pt>
          <cx:pt idx="3081">1.8692849884462901</cx:pt>
          <cx:pt idx="3082">1.90996748896083</cx:pt>
          <cx:pt idx="3083">1.9544891979800201</cx:pt>
          <cx:pt idx="3084">2.0567366860481</cx:pt>
          <cx:pt idx="3085">2.1801878512878399</cx:pt>
          <cx:pt idx="3086">1.97492105116072</cx:pt>
          <cx:pt idx="3087">1.9345488046016499</cx:pt>
          <cx:pt idx="3088">1.94756007755098</cx:pt>
          <cx:pt idx="3089">1.7130051532596</cx:pt>
          <cx:pt idx="3090">2.7326013760647698</cx:pt>
          <cx:pt idx="3091">2.7194556501304699</cx:pt>
          <cx:pt idx="3092">2.5892716782501299</cx:pt>
          <cx:pt idx="3093">2.8018505686372799</cx:pt>
          <cx:pt idx="3094">2.7912265903570002</cx:pt>
          <cx:pt idx="3095">1.1821410252292299</cx:pt>
          <cx:pt idx="3096">1.5217309950511999</cx:pt>
          <cx:pt idx="3097">1.9594900040296199</cx:pt>
          <cx:pt idx="3098">1.93926916972139</cx:pt>
          <cx:pt idx="3099">1.9274919784251401</cx:pt>
          <cx:pt idx="3100">1.3948170791839301</cx:pt>
          <cx:pt idx="3101">1.1091939681579599</cx:pt>
          <cx:pt idx="3102">0.846348560990688</cx:pt>
          <cx:pt idx="3103">0.53967828531193296</cx:pt>
          <cx:pt idx="3104">0.85181474083012698</cx:pt>
          <cx:pt idx="3105">0.93120784601701101</cx:pt>
          <cx:pt idx="3106">1.0128297646392901</cx:pt>
          <cx:pt idx="3107">1.0355036055114299</cx:pt>
          <cx:pt idx="3108">1.2759216751144</cx:pt>
          <cx:pt idx="3109">0.89195453663899904</cx:pt>
          <cx:pt idx="3110">1.3173069722110999</cx:pt>
          <cx:pt idx="3111">1.63887747305665</cx:pt>
          <cx:pt idx="3112">1.6329161538096999</cx:pt>
          <cx:pt idx="3113">1.37465543489774</cx:pt>
          <cx:pt idx="3114">1.48980202228322</cx:pt>
          <cx:pt idx="3115">0.92442135518623703</cx:pt>
          <cx:pt idx="3116">1.0670954681579801</cx:pt>
          <cx:pt idx="3117">1.02817360848654</cx:pt>
          <cx:pt idx="3118">1.18750641851828</cx:pt>
          <cx:pt idx="3119">1.41990706199754</cx:pt>
          <cx:pt idx="3120">1.6369873565506601</cx:pt>
          <cx:pt idx="3121">1.4248690525116401</cx:pt>
          <cx:pt idx="3122">1.3748401613188099</cx:pt>
          <cx:pt idx="3123">1.40669878243236</cx:pt>
          <cx:pt idx="3124">1.5810251028412801</cx:pt>
          <cx:pt idx="3125">1.5039726045250399</cx:pt>
          <cx:pt idx="3126">1.2977501475359601</cx:pt>
          <cx:pt idx="3127">1.86036114944093</cx:pt>
          <cx:pt idx="3128">1.7707950333069999</cx:pt>
          <cx:pt idx="3129">1.9533014210550299</cx:pt>
          <cx:pt idx="3130">1.9876132657786401</cx:pt>
          <cx:pt idx="3131">2.0583519292521899</cx:pt>
          <cx:pt idx="3132">1.52187851374852</cx:pt>
          <cx:pt idx="3133">1.5948269216008699</cx:pt>
          <cx:pt idx="3134">0.98315204844641901</cx:pt>
          <cx:pt idx="3135">1.0248627151523</cx:pt>
          <cx:pt idx="3136">0.86359246192681105</cx:pt>
          <cx:pt idx="3137">0.99380382931959399</cx:pt>
          <cx:pt idx="3138">0.84273901684791797</cx:pt>
          <cx:pt idx="3139">0.70457029020892303</cx:pt>
          <cx:pt idx="3140">0.49638599654051702</cx:pt>
          <cx:pt idx="3141">0.59039966077362704</cx:pt>
          <cx:pt idx="3142">19.300442313609899</cx:pt>
          <cx:pt idx="3143">20.023165625281901</cx:pt>
          <cx:pt idx="3144">20.2696569694461</cx:pt>
          <cx:pt idx="3145">20.360306714882601</cx:pt>
          <cx:pt idx="3146">20.310056709813299</cx:pt>
          <cx:pt idx="3147">1.59013186135303</cx:pt>
          <cx:pt idx="3148">0.84745817339177099</cx:pt>
          <cx:pt idx="3149">0.92481858498714298</cx:pt>
          <cx:pt idx="3150">0.80271926485325396</cx:pt>
          <cx:pt idx="3151">1.3564021311349801</cx:pt>
          <cx:pt idx="3152">1.3296050353004201</cx:pt>
          <cx:pt idx="3153">1.32134493363982</cx:pt>
          <cx:pt idx="3154">0.99181646751951302</cx:pt>
          <cx:pt idx="3155">1.22324124970887</cx:pt>
          <cx:pt idx="3156">0.60668933031938199</cx:pt>
          <cx:pt idx="3157">0.53755057819989605</cx:pt>
          <cx:pt idx="3158">0.98338122705398601</cx:pt>
          <cx:pt idx="3159">1.1415259716028601</cx:pt>
          <cx:pt idx="3160">0.92465633919669499</cx:pt>
          <cx:pt idx="3161">4.4255328397337701</cx:pt>
          <cx:pt idx="3162">4.3833090001047204</cx:pt>
          <cx:pt idx="3163">3.9895295630006098</cx:pt>
          <cx:pt idx="3164">3.95185436222586</cx:pt>
          <cx:pt idx="3165">4.6342288176175996</cx:pt>
          <cx:pt idx="3166">1.42405506012405</cx:pt>
          <cx:pt idx="3167">2.04825439396974</cx:pt>
          <cx:pt idx="3168">2.0875105613924099</cx:pt>
          <cx:pt idx="3169">1.98486939954002</cx:pt>
          <cx:pt idx="3170">1.3455602065768699</cx:pt>
          <cx:pt idx="3171">0.99150823001749799</cx:pt>
          <cx:pt idx="3172">0.331373595658224</cx:pt>
          <cx:pt idx="3173">0.37159830726036402</cx:pt>
          <cx:pt idx="3174">0.61122217242606003</cx:pt>
          <cx:pt idx="3175">0.57048130332983804</cx:pt>
          <cx:pt idx="3176">0.56961479062020504</cx:pt>
          <cx:pt idx="3177">0.491225124602853</cx:pt>
          <cx:pt idx="3178">0.390316452325011</cx:pt>
          <cx:pt idx="3179">0.14940574547340599</cx:pt>
          <cx:pt idx="3180">0.42399782003821901</cx:pt>
          <cx:pt idx="3181">0.57047015824807901</cx:pt>
          <cx:pt idx="3182">0.85371908811102104</cx:pt>
          <cx:pt idx="3183">1.00758757863802</cx:pt>
          <cx:pt idx="3184">1.59578154700782</cx:pt>
          <cx:pt idx="3185">1.4901631396777399</cx:pt>
          <cx:pt idx="3186">1.4314787574988099</cx:pt>
          <cx:pt idx="3187">1.1742340171100401</cx:pt>
          <cx:pt idx="3188">1.32599103322912</cx:pt>
          <cx:pt idx="3189">1.05105815750223</cx:pt>
          <cx:pt idx="3190">0.98901668733826598</cx:pt>
          <cx:pt idx="3191">0.85155498362599003</cx:pt>
          <cx:pt idx="3192">0.88633893989065304</cx:pt>
          <cx:pt idx="3193">0.99898436591236095</cx:pt>
          <cx:pt idx="3194">1.0297818445115501</cx:pt>
          <cx:pt idx="3195">0.94388744746425401</cx:pt>
          <cx:pt idx="3196">1.03309728786272</cx:pt>
          <cx:pt idx="3197">1.36192675075765</cx:pt>
          <cx:pt idx="3198">0.93710638886770303</cx:pt>
          <cx:pt idx="3199">1.6089821816998899</cx:pt>
          <cx:pt idx="3200">1.5931648787292101</cx:pt>
          <cx:pt idx="3201">2.60183643713555</cx:pt>
          <cx:pt idx="3202">2.5997751444764399</cx:pt>
          <cx:pt idx="3203">3.2085031815843301</cx:pt>
          <cx:pt idx="3204">2.2339670260984001</cx:pt>
          <cx:pt idx="3205">2.5674098267023302</cx:pt>
          <cx:pt idx="3206">1.47560182526397</cx:pt>
          <cx:pt idx="3207">1.20629813509851</cx:pt>
          <cx:pt idx="3208">1.3685859779370699</cx:pt>
          <cx:pt idx="3209">1.43629029294709</cx:pt>
          <cx:pt idx="3210">1.22774110682684</cx:pt>
          <cx:pt idx="3211">1.5696779221983199</cx:pt>
          <cx:pt idx="3212">1.7282057914648801</cx:pt>
          <cx:pt idx="3213">13.3991908961588</cx:pt>
          <cx:pt idx="3214">13.425818837292899</cx:pt>
          <cx:pt idx="3215">13.508594293528899</cx:pt>
          <cx:pt idx="3216">13.2432138486677</cx:pt>
          <cx:pt idx="3217">13.0359946857723</cx:pt>
          <cx:pt idx="3218">0.81363478677541301</cx:pt>
          <cx:pt idx="3219">0.67153173583572601</cx:pt>
          <cx:pt idx="3220">0.59539687991077594</cx:pt>
          <cx:pt idx="3221">0.56594592416516698</cx:pt>
          <cx:pt idx="3222">0.55745947158610898</cx:pt>
          <cx:pt idx="3223">0.91578943234648402</cx:pt>
          <cx:pt idx="3224">0.89992424572080698</cx:pt>
          <cx:pt idx="3225">1.3544509921339301</cx:pt>
          <cx:pt idx="3226">1.3324813188111899</cx:pt>
          <cx:pt idx="3227">1.4219001981541</cx:pt>
          <cx:pt idx="3228">1.41315814664872</cx:pt>
          <cx:pt idx="3229">1.6444177912896101</cx:pt>
          <cx:pt idx="3230">1.11611459258724</cx:pt>
          <cx:pt idx="3231">1.4587460524224101</cx:pt>
          <cx:pt idx="3232">1.36340353257838</cx:pt>
          <cx:pt idx="3233">1.1059931274788</cx:pt>
          <cx:pt idx="3234">0.89038997441763101</cx:pt>
          <cx:pt idx="3235">1.19323374979237</cx:pt>
          <cx:pt idx="3236">0.85995756839932402</cx:pt>
          <cx:pt idx="3237">5.37091844688325</cx:pt>
          <cx:pt idx="3238">5.9339641249906796</cx:pt>
          <cx:pt idx="3239">6.2189937911798303</cx:pt>
          <cx:pt idx="3240">6.0401873728883899</cx:pt>
          <cx:pt idx="3241">6.0883717649607201</cx:pt>
          <cx:pt idx="3242">1.6615030020966901</cx:pt>
          <cx:pt idx="3243">0.85124911396440806</cx:pt>
          <cx:pt idx="3244">0.567562574095274</cx:pt>
          <cx:pt idx="3245">0.71180467178540596</cx:pt>
          <cx:pt idx="3246">0.86453146599466002</cx:pt>
          <cx:pt idx="3247">1.3577761968614599</cx:pt>
          <cx:pt idx="3248">1.53627371392032</cx:pt>
          <cx:pt idx="3249">8.7186402283830091</cx:pt>
          <cx:pt idx="3250">8.6136718069474796</cx:pt>
          <cx:pt idx="3251">8.3696356351663308</cx:pt>
          <cx:pt idx="3252">7.7638277656242201</cx:pt>
          <cx:pt idx="3253">7.5336340821195504</cx:pt>
          <cx:pt idx="3254">0.603078709115766</cx:pt>
          <cx:pt idx="3255">0.542666003842735</cx:pt>
          <cx:pt idx="3256">0.56653201712243695</cx:pt>
          <cx:pt idx="3257">0.53920449319838903</cx:pt>
          <cx:pt idx="3258">0.572789484533197</cx:pt>
          <cx:pt idx="3259">4.1461053547470099</cx:pt>
          <cx:pt idx="3260">3.9879409468060198</cx:pt>
          <cx:pt idx="3261">4.0283074322781403</cx:pt>
          <cx:pt idx="3262">5.5732529741691197</cx:pt>
          <cx:pt idx="3263">5.54856208135232</cx:pt>
          <cx:pt idx="3264">1.9095710235174399</cx:pt>
          <cx:pt idx="3265">2.7509478441228699</cx:pt>
          <cx:pt idx="3266">2.82470265531899</cx:pt>
          <cx:pt idx="3267">1.43819571729969</cx:pt>
          <cx:pt idx="3268">1.4851468911111201</cx:pt>
          <cx:pt idx="3269">1.3355605870635401</cx:pt>
          <cx:pt idx="3270">0.50736449868573497</cx:pt>
          <cx:pt idx="3271">0.50167375518009105</cx:pt>
          <cx:pt idx="3272">0.65140931784653899</cx:pt>
          <cx:pt idx="3273">0.75187231953837896</cx:pt>
          <cx:pt idx="3274">0.817795317360692</cx:pt>
          <cx:pt idx="3275">1.00341855606879</cx:pt>
          <cx:pt idx="3276">0.88304202660620701</cx:pt>
          <cx:pt idx="3277">9.8348331923450392</cx:pt>
          <cx:pt idx="3278">9.8189484700997802</cx:pt>
          <cx:pt idx="3279">9.7663341785526292</cx:pt>
          <cx:pt idx="3280">9.5697182444665394</cx:pt>
          <cx:pt idx="3281">9.8130590643283604</cx:pt>
          <cx:pt idx="3282">0.75538555625373405</cx:pt>
          <cx:pt idx="3283">0.67105874837298596</cx:pt>
          <cx:pt idx="3284">0.701871846845606</cx:pt>
          <cx:pt idx="3285">0.69888107502962404</cx:pt>
          <cx:pt idx="3286">0.70012029556337596</cx:pt>
          <cx:pt idx="3287">0.62940147815919001</cx:pt>
          <cx:pt idx="3288">0.603443728076139</cx:pt>
          <cx:pt idx="3289">0.58261567336002695</cx:pt>
          <cx:pt idx="3290">0.66941293311085404</cx:pt>
          <cx:pt idx="3291">0.55465644137675196</cx:pt>
          <cx:pt idx="3292">0.79574333627643601</cx:pt>
          <cx:pt idx="3293">0.84487483439009803</cx:pt>
          <cx:pt idx="3294">0.83441929504055401</cx:pt>
          <cx:pt idx="3295">0.79307179174748099</cx:pt>
          <cx:pt idx="3296">0.85166449739300198</cx:pt>
          <cx:pt idx="3297">0.57939717436079996</cx:pt>
          <cx:pt idx="3298">0.54374859466553804</cx:pt>
          <cx:pt idx="3299">0.51912951731860302</cx:pt>
          <cx:pt idx="3300">0.45400663243800699</cx:pt>
          <cx:pt idx="3301">0.39889116806133301</cx:pt>
          <cx:pt idx="3302">0.56632250616365698</cx:pt>
          <cx:pt idx="3303">0.73652222750889595</cx:pt>
          <cx:pt idx="3304">1.380576876141</cx:pt>
          <cx:pt idx="3305">1.81856823686058</cx:pt>
          <cx:pt idx="3306">1.7338835084124</cx:pt>
          <cx:pt idx="3307">1.77393427153933</cx:pt>
          <cx:pt idx="3308">1.69576771624115</cx:pt>
          <cx:pt idx="3309">1.86725669494507</cx:pt>
          <cx:pt idx="3310">1.51041577481199</cx:pt>
          <cx:pt idx="3311">1.5156713007025699</cx:pt>
          <cx:pt idx="3312">1.3180086684149399</cx:pt>
          <cx:pt idx="3313">1.79485370911257</cx:pt>
          <cx:pt idx="3314">0.99196391430308295</cx:pt>
          <cx:pt idx="3315">1.1663587288950401</cx:pt>
          <cx:pt idx="3316">1.1399188509165701</cx:pt>
          <cx:pt idx="3317">1.33678929011363</cx:pt>
          <cx:pt idx="3318">4.7733975685844499</cx:pt>
          <cx:pt idx="3319">5.28328681781539</cx:pt>
          <cx:pt idx="3320">5.2196944189512697</cx:pt>
          <cx:pt idx="3321">5.658162704065</cx:pt>
          <cx:pt idx="3322">5.9482599633608704</cx:pt>
          <cx:pt idx="3323">2.12553899434111</cx:pt>
          <cx:pt idx="3324">1.8009235174106699</cx:pt>
          <cx:pt idx="3325">1.64253615705659</cx:pt>
          <cx:pt idx="3326">1.1878705043986</cx:pt>
          <cx:pt idx="3327">1.29062505620402</cx:pt>
          <cx:pt idx="3328">5.6420603684231203</cx:pt>
          <cx:pt idx="3329">5.42333820081355</cx:pt>
          <cx:pt idx="3330">5.4681675832234804</cx:pt>
          <cx:pt idx="3331">5.9440104543611696</cx:pt>
          <cx:pt idx="3332">5.2523482863778304</cx:pt>
          <cx:pt idx="3333">1.5239013387635301</cx:pt>
          <cx:pt idx="3334">2.0139510400767899</cx:pt>
          <cx:pt idx="3335">2.2434203426594199</cx:pt>
          <cx:pt idx="3336">2.6025216673772502</cx:pt>
          <cx:pt idx="3337">2.9349875223881101</cx:pt>
          <cx:pt idx="3338">2.1910529900823401</cx:pt>
          <cx:pt idx="3339">1.6789454489436699</cx:pt>
          <cx:pt idx="3340">1.961981145292</cx:pt>
          <cx:pt idx="3341">1.2525926851996001</cx:pt>
          <cx:pt idx="3342">1.22372642254806</cx:pt>
          <cx:pt idx="3343">1.1207375722514299</cx:pt>
          <cx:pt idx="3344">1.12549107918658</cx:pt>
          <cx:pt idx="3345">0.906270065495693</cx:pt>
          <cx:pt idx="3346">0.76884644313210904</cx:pt>
          <cx:pt idx="3347">0.45557582501503102</cx:pt>
          <cx:pt idx="3348">0.96649475487388903</cx:pt>
          <cx:pt idx="3349">0.96470598793692097</cx:pt>
          <cx:pt idx="3350">0.96338524338336595</cx:pt>
          <cx:pt idx="3351">1.8615923236157801</cx:pt>
          <cx:pt idx="3352">1.8790421606163099</cx:pt>
          <cx:pt idx="3353">1.66541488447227</cx:pt>
          <cx:pt idx="3354">1.6782049535533099</cx:pt>
          <cx:pt idx="3355">1.2974799796682801</cx:pt>
          <cx:pt idx="3356">0.73862381584269698</cx:pt>
          <cx:pt idx="3357">0.89707330517212103</cx:pt>
          <cx:pt idx="3358">0.77549432534905605</cx:pt>
          <cx:pt idx="3359">0.83942547452170402</cx:pt>
          <cx:pt idx="3360">0.86477946996663002</cx:pt>
          <cx:pt idx="3361">0.52851427416032604</cx:pt>
          <cx:pt idx="3362">0.44062759514484101</cx:pt>
          <cx:pt idx="3363">0.39926079468465298</cx:pt>
          <cx:pt idx="3364">0.81707663391613305</cx:pt>
          <cx:pt idx="3365">0.89798064796021204</cx:pt>
          <cx:pt idx="3366">1.4073291961344301</cx:pt>
          <cx:pt idx="3367">1.5010661933343401</cx:pt>
          <cx:pt idx="3368">1.3379999878241999</cx:pt>
          <cx:pt idx="3369">2.23204301906698</cx:pt>
          <cx:pt idx="3370">2.2397667071782101</cx:pt>
          <cx:pt idx="3371">1.8383059134748201</cx:pt>
          <cx:pt idx="3372">2.4979291536754702</cx:pt>
          <cx:pt idx="3373">2.55739656493714</cx:pt>
          <cx:pt idx="3374">1.2593067922655301</cx:pt>
          <cx:pt idx="3375">1.3295372270130399</cx:pt>
          <cx:pt idx="3376">1.8242459703490299</cx:pt>
          <cx:pt idx="3377">1.15319725394352</cx:pt>
          <cx:pt idx="3378">1.15237021800105</cx:pt>
          <cx:pt idx="3379">1.12058010243992</cx:pt>
          <cx:pt idx="3380">1.97599278535539</cx:pt>
          <cx:pt idx="3381">1.66517834423317</cx:pt>
          <cx:pt idx="3382">1.5165392529053801</cx:pt>
          <cx:pt idx="3383">1.4509030552379201</cx:pt>
          <cx:pt idx="3384">1.42052081597503</cx:pt>
          <cx:pt idx="3385">0.39799827882528499</cx:pt>
          <cx:pt idx="3386">6.4956192079530499</cx:pt>
          <cx:pt idx="3387">6.5250355982242398</cx:pt>
          <cx:pt idx="3388">7.10215262831111</cx:pt>
          <cx:pt idx="3389">7.1650147909464099</cx:pt>
          <cx:pt idx="3390">8.1332164403775504</cx:pt>
          <cx:pt idx="3391">2.1407963119048801</cx:pt>
          <cx:pt idx="3392">3.5002178723903201</cx:pt>
          <cx:pt idx="3393">3.09625391228849</cx:pt>
          <cx:pt idx="3394">3.1659922344592002</cx:pt>
          <cx:pt idx="3395">2.4610124376418798</cx:pt>
          <cx:pt idx="3396">2.1552805160311999</cx:pt>
          <cx:pt idx="3397">0.91917481338450102</cx:pt>
          <cx:pt idx="3398">1.2254597046679001</cx:pt>
          <cx:pt idx="3399">4.7701340213769798</cx:pt>
          <cx:pt idx="3400">4.6590718873538499</cx:pt>
          <cx:pt idx="3401">4.6321789993824298</cx:pt>
          <cx:pt idx="3402">4.7266734717328402</cx:pt>
          <cx:pt idx="3403">4.4546240554618004</cx:pt>
          <cx:pt idx="3404">0.81894463661928796</cx:pt>
          <cx:pt idx="3405">1.81306634053976</cx:pt>
          <cx:pt idx="3406">1.7744226431512899</cx:pt>
          <cx:pt idx="3407">2.0916290397530699</cx:pt>
          <cx:pt idx="3408">1.8971797351477</cx:pt>
          <cx:pt idx="3409">1.9723235033173101</cx:pt>
          <cx:pt idx="3410">1.5039759815409299</cx:pt>
          <cx:pt idx="3411">1.4697831808809301</cx:pt>
          <cx:pt idx="3412">0.90791728414025996</cx:pt>
          <cx:pt idx="3413">1.0006160486631801</cx:pt>
          <cx:pt idx="3414">0.93238708974017404</cx:pt>
          <cx:pt idx="3415">0.50012197331370201</cx:pt>
          <cx:pt idx="3416">0.54798618602514704</cx:pt>
          <cx:pt idx="3417">0.54871632931702297</cx:pt>
          <cx:pt idx="3418">1.1763960402314</cx:pt>
          <cx:pt idx="3419">1.1017246929144799</cx:pt>
          <cx:pt idx="3420">2.1396620231041599</cx:pt>
          <cx:pt idx="3421">2.46946118288415</cx:pt>
          <cx:pt idx="3422">2.85718414010144</cx:pt>
          <cx:pt idx="3423">2.23837200473114</cx:pt>
          <cx:pt idx="3424">2.3929368771022799</cx:pt>
          <cx:pt idx="3425">1.2355773586513401</cx:pt>
          <cx:pt idx="3426">1.0590347510506399</cx:pt>
          <cx:pt idx="3427">0.92984702714408396</cx:pt>
          <cx:pt idx="3428">1.04181872548587</cx:pt>
          <cx:pt idx="3429">1.2160309055695899</cx:pt>
          <cx:pt idx="3430">5.8123606249635698</cx:pt>
          <cx:pt idx="3431">5.6498430184856998</cx:pt>
          <cx:pt idx="3432">5.49359156972936</cx:pt>
          <cx:pt idx="3433">5.3491673968621098</cx:pt>
          <cx:pt idx="3434">5.4180690749597504</cx:pt>
          <cx:pt idx="3435">0.80361048511307098</cx:pt>
          <cx:pt idx="3436">1.0900826239249599</cx:pt>
          <cx:pt idx="3437">1.413160032787</cx:pt>
          <cx:pt idx="3438">2.05642125607572</cx:pt>
          <cx:pt idx="3439">1.6998842995088601</cx:pt>
          <cx:pt idx="3440">2.1475840147685599</cx:pt>
          <cx:pt idx="3441">1.92331960916778</cx:pt>
          <cx:pt idx="3442">2.1013372540792101</cx:pt>
          <cx:pt idx="3443">1.3907925410700701</cx:pt>
          <cx:pt idx="3444">1.4778662743101201</cx:pt>
          <cx:pt idx="3445">0.90757863515237802</cx:pt>
          <cx:pt idx="3446">1.4132047163946</cx:pt>
          <cx:pt idx="3447">0.79115641379625401</cx:pt>
          <cx:pt idx="3448">1.3575465166636</cx:pt>
          <cx:pt idx="3449">1.2646757267886399</cx:pt>
          <cx:pt idx="3450">1.3809466763339999</cx:pt>
          <cx:pt idx="3451">0.88576368660407301</cx:pt>
          <cx:pt idx="3452">0.883753194329846</cx:pt>
          <cx:pt idx="3453">0.490506253194116</cx:pt>
          <cx:pt idx="3454">0.77303331432889899</cx:pt>
          <cx:pt idx="3455">1.4354325658139899</cx:pt>
          <cx:pt idx="3456">1.5811395196412299</cx:pt>
          <cx:pt idx="3457">2.1430069388500899</cx:pt>
          <cx:pt idx="3458">2.0125434162172802</cx:pt>
          <cx:pt idx="3459">1.7076182453523201</cx:pt>
          <cx:pt idx="3460">0.99910482778550203</cx:pt>
          <cx:pt idx="3461">0.79390002301971696</cx:pt>
          <cx:pt idx="3462">0.24242221702407599</cx:pt>
          <cx:pt idx="3463">0.21467553227130901</cx:pt>
          <cx:pt idx="3464">0.21377809848895099</cx:pt>
          <cx:pt idx="3465">0.18019232019963199</cx:pt>
          <cx:pt idx="3466">0.27843969811944103</cx:pt>
          <cx:pt idx="3467">0.30975186050610798</cx:pt>
          <cx:pt idx="3468">0.98288904554210599</cx:pt>
          <cx:pt idx="3469">1.04622095528654</cx:pt>
          <cx:pt idx="3470">1.5007371629492601</cx:pt>
          <cx:pt idx="3471">1.9988700757276601</cx:pt>
          <cx:pt idx="3472">2.03789853751918</cx:pt>
          <cx:pt idx="3473">1.99941132440335</cx:pt>
          <cx:pt idx="3474">1.9803976213952701</cx:pt>
          <cx:pt idx="3475">2.8891009265277501</cx:pt>
          <cx:pt idx="3476">2.43383588573559</cx:pt>
          <cx:pt idx="3477">3.41020685897649</cx:pt>
          <cx:pt idx="3478">3.0337329536115001</cx:pt>
          <cx:pt idx="3479">3.16927369379076</cx:pt>
          <cx:pt idx="3480">1.96291310998327</cx:pt>
          <cx:pt idx="3481">2.4706493014420601</cx:pt>
          <cx:pt idx="3482">1.5064012749958799</cx:pt>
          <cx:pt idx="3483">1.47430032993434</cx:pt>
          <cx:pt idx="3484">1.3104791826659099</cx:pt>
          <cx:pt idx="3485">1.2545782414681499</cx:pt>
          <cx:pt idx="3486">0.84275488798687603</cx:pt>
          <cx:pt idx="3487">0.82053520738380004</cx:pt>
          <cx:pt idx="3488">0.919946275111029</cx:pt>
          <cx:pt idx="3489">1.21692302471725</cx:pt>
          <cx:pt idx="3490">1.37784727378619</cx:pt>
          <cx:pt idx="3491">1.85205300964596</cx:pt>
          <cx:pt idx="3492">2.6087249194618498</cx:pt>
          <cx:pt idx="3493">2.3260868188301602</cx:pt>
          <cx:pt idx="3494">2.0131264191493399</cx:pt>
          <cx:pt idx="3495">2.1370509732607799</cx:pt>
          <cx:pt idx="3496">1.75915416004007</cx:pt>
          <cx:pt idx="3497">1.1789084956593201</cx:pt>
          <cx:pt idx="3498">1.7234788471913101</cx:pt>
          <cx:pt idx="3499">2.0604872717848002</cx:pt>
          <cx:pt idx="3500">1.7415246397619</cx:pt>
          <cx:pt idx="3501">1.40827072815995</cx:pt>
          <cx:pt idx="3502">1.26139806272229</cx:pt>
          <cx:pt idx="3503">0.71201597907037195</cx:pt>
          <cx:pt idx="3504">0.40322216941509398</cx:pt>
          <cx:pt idx="3505">0.50498388014112905</cx:pt>
          <cx:pt idx="3506">0.97493019534300795</cx:pt>
          <cx:pt idx="3507">1.0880063926630299</cx:pt>
          <cx:pt idx="3508">1.64980582387911</cx:pt>
          <cx:pt idx="3509">1.7986102825002199</cx:pt>
          <cx:pt idx="3510">1.60517841744676</cx:pt>
          <cx:pt idx="3511">1.0819358214627299</cx:pt>
          <cx:pt idx="3512">1.0838562381239101</cx:pt>
          <cx:pt idx="3513">0.52294608168510903</cx:pt>
          <cx:pt idx="3514">0.54181838494829004</cx:pt>
          <cx:pt idx="3515">0.98785500670628001</cx:pt>
          <cx:pt idx="3516">1.09389932544359</cx:pt>
          <cx:pt idx="3517">1.3499608463105801</cx:pt>
          <cx:pt idx="3518">1.38963879961857</cx:pt>
          <cx:pt idx="3519">1.36645471055138</cx:pt>
          <cx:pt idx="3520">1.4791058067009899</cx:pt>
          <cx:pt idx="3521">1.62531461437957</cx:pt>
          <cx:pt idx="3522">1.1719273695489401</cx:pt>
          <cx:pt idx="3523">1.12074334823216</cx:pt>
          <cx:pt idx="3524">1.0153626484426499</cx:pt>
          <cx:pt idx="3525">0.50540428361027601</cx:pt>
          <cx:pt idx="3526">0.330580495197274</cx:pt>
          <cx:pt idx="3527">0.36249520067073798</cx:pt>
          <cx:pt idx="3528">0.47137062788113099</cx:pt>
          <cx:pt idx="3529">0.92141914946854897</cx:pt>
          <cx:pt idx="3530">0.94715477898147804</cx:pt>
          <cx:pt idx="3531">0.97662336779603098</cx:pt>
          <cx:pt idx="3532">1.39680072418026</cx:pt>
          <cx:pt idx="3533">1.7530296824171401</cx:pt>
          <cx:pt idx="3534">1.4517197046033099</cx:pt>
          <cx:pt idx="3535">1.49838948795572</cx:pt>
          <cx:pt idx="3536">1.8306961674758</cx:pt>
          <cx:pt idx="3537">1.4465769432495501</cx:pt>
          <cx:pt idx="3538">1.0227300331612199</cx:pt>
          <cx:pt idx="3539">1.2488007287699201</cx:pt>
          <cx:pt idx="3540">1.32868095663687</cx:pt>
          <cx:pt idx="3541">1.2878829261743401</cx:pt>
          <cx:pt idx="3542">1.2654189215776399</cx:pt>
          <cx:pt idx="3543">1.1667029980055299</cx:pt>
          <cx:pt idx="3544">0.95548816852866603</cx:pt>
          <cx:pt idx="3545">0.837050388195138</cx:pt>
          <cx:pt idx="3546">0.71308296774824498</cx:pt>
          <cx:pt idx="3547">1.1209765778013701</cx:pt>
          <cx:pt idx="3548">1.2032349613575399</cx:pt>
          <cx:pt idx="3549">1.4994382709787299</cx:pt>
          <cx:pt idx="3550">1.48231385947309</cx:pt>
          <cx:pt idx="3551">1.6745662791031</cx:pt>
          <cx:pt idx="3552">1.5197226336851899</cx:pt>
          <cx:pt idx="3553">1.5453045519736299</cx:pt>
          <cx:pt idx="3554">1.15901810763844</cx:pt>
          <cx:pt idx="3555">1.0891096221619401</cx:pt>
          <cx:pt idx="3556">2.1072225154807001</cx:pt>
          <cx:pt idx="3557">1.84451596800704</cx:pt>
          <cx:pt idx="3558">1.9798858492567899</cx:pt>
          <cx:pt idx="3559">2.3601532415931801</cx:pt>
          <cx:pt idx="3560">2.43708969837158</cx:pt>
          <cx:pt idx="3561">0.96129281418630896</cx:pt>
          <cx:pt idx="3562">0.91084946731571104</cx:pt>
          <cx:pt idx="3563">1.00435976738136</cx:pt>
          <cx:pt idx="3564">0.52447827128046698</cx:pt>
          <cx:pt idx="3565">0.66610492694476198</cx:pt>
          <cx:pt idx="3566">1.12483339078233</cx:pt>
          <cx:pt idx="3567">1.64967502702028</cx:pt>
          <cx:pt idx="3568">1.59409635570599</cx:pt>
          <cx:pt idx="3569">1.72201843815649</cx:pt>
          <cx:pt idx="3570">1.7893981931371501</cx:pt>
          <cx:pt idx="3571">1.33187954890438</cx:pt>
          <cx:pt idx="3572">1.0048129614238199</cx:pt>
          <cx:pt idx="3573">0.99982331958599402</cx:pt>
          <cx:pt idx="3574">0.88380399209731797</cx:pt>
          <cx:pt idx="3575">1.0816716206169501</cx:pt>
          <cx:pt idx="3576">1.21342249588989</cx:pt>
          <cx:pt idx="3577">1.4286348977904899</cx:pt>
          <cx:pt idx="3578">1.29543877023738</cx:pt>
          <cx:pt idx="3579">1.2747425870398199</cx:pt>
          <cx:pt idx="3580">0.96260106340102403</cx:pt>
          <cx:pt idx="3581">0.89733247327281995</cx:pt>
          <cx:pt idx="3582">0.48825433157022202</cx:pt>
          <cx:pt idx="3583">0.72541689136763998</cx:pt>
          <cx:pt idx="3584">0.77411766644153301</cx:pt>
          <cx:pt idx="3585">0.67804834183176199</cx:pt>
          <cx:pt idx="3586">0.782461234799121</cx:pt>
          <cx:pt idx="3587">0.922123608875554</cx:pt>
          <cx:pt idx="3588">0.86838750650174901</cx:pt>
          <cx:pt idx="3589">0.83260699103172497</cx:pt>
          <cx:pt idx="3590">0.749454581696126</cx:pt>
          <cx:pt idx="3591">0.60973191233351798</cx:pt>
          <cx:pt idx="3592">0.55910942281518705</cx:pt>
          <cx:pt idx="3593">0.93143916997618803</cx:pt>
          <cx:pt idx="3594">1.0906267801035801</cx:pt>
          <cx:pt idx="3595">1.13810979351272</cx:pt>
          <cx:pt idx="3596">1.1296564751522</cx:pt>
          <cx:pt idx="3597">1.05632303242908</cx:pt>
          <cx:pt idx="3598">0.35993427350470403</cx:pt>
          <cx:pt idx="3599">0.22004680596861201</cx:pt>
          <cx:pt idx="3600">0.27000128330274797</cx:pt>
          <cx:pt idx="3601">0.28012367880075301</cx:pt>
          <cx:pt idx="3602">0.32029921982644299</cx:pt>
          <cx:pt idx="3603">0.800669696921121</cx:pt>
          <cx:pt idx="3604">1.34561141186808</cx:pt>
          <cx:pt idx="3605">1.28092949351994</cx:pt>
          <cx:pt idx="3606">1.3701158864757399</cx:pt>
          <cx:pt idx="3607">1.8576277110275501</cx:pt>
          <cx:pt idx="3608">1.41964470306825</cx:pt>
          <cx:pt idx="3609">0.982126549124821</cx:pt>
          <cx:pt idx="3610">1.4019057529424801</cx:pt>
          <cx:pt idx="3611">6.0947404059296897</cx:pt>
          <cx:pt idx="3612">5.7471994010446998</cx:pt>
          <cx:pt idx="3613">8.6083722770053708</cx:pt>
          <cx:pt idx="3614">8.5483051311211806</cx:pt>
          <cx:pt idx="3615">8.5768121075475001</cx:pt>
          <cx:pt idx="3616">3.7813184732915301</cx:pt>
          <cx:pt idx="3617">3.6212225720351001</cx:pt>
          <cx:pt idx="3618">0.77663532948302505</cx:pt>
          <cx:pt idx="3619">1.32733744273661</cx:pt>
          <cx:pt idx="3620">1.22301316941079</cx:pt>
          <cx:pt idx="3621">1.40818030994567</cx:pt>
          <cx:pt idx="3622">1.64767626934866</cx:pt>
          <cx:pt idx="3623">1.5928299980564</cx:pt>
          <cx:pt idx="3624">1.0598550456827001</cx:pt>
          <cx:pt idx="3625">0.74372498523780295</cx:pt>
          <cx:pt idx="3626">0.60619197542132397</cx:pt>
          <cx:pt idx="3627">0.49723861577765399</cx:pt>
          <cx:pt idx="3628">0.53204238845268303</cx:pt>
          <cx:pt idx="3629">0.76185550410662695</cx:pt>
          <cx:pt idx="3630">0.87598483498803204</cx:pt>
          <cx:pt idx="3631">0.94618585475280703</cx:pt>
          <cx:pt idx="3632">0.95425454615848104</cx:pt>
          <cx:pt idx="3633">0.92337801814725995</cx:pt>
          <cx:pt idx="3634">0.54877153356378505</cx:pt>
          <cx:pt idx="3635">0.42220722332777899</cx:pt>
          <cx:pt idx="3636">0.37645392139726802</cx:pt>
          <cx:pt idx="3637">0.294692797643753</cx:pt>
          <cx:pt idx="3638">0.50197970974983397</cx:pt>
          <cx:pt idx="3639">0.76562259529794896</cx:pt>
          <cx:pt idx="3640">0.86438176167249303</cx:pt>
          <cx:pt idx="3641">1.1558312268211099</cx:pt>
          <cx:pt idx="3642">1.08803008211828</cx:pt>
          <cx:pt idx="3643">0.981854352365093</cx:pt>
          <cx:pt idx="3644">0.90575781958022505</cx:pt>
          <cx:pt idx="3645">1.1459588466755399</cx:pt>
          <cx:pt idx="3646">0.93864954374704701</cx:pt>
          <cx:pt idx="3647">0.95434013749421098</cx:pt>
          <cx:pt idx="3648">0.945622538185109</cx:pt>
          <cx:pt idx="3649">1.8627764313269599</cx:pt>
          <cx:pt idx="3650">1.5288020757668499</cx:pt>
          <cx:pt idx="3651">1.36950392040269</cx:pt>
          <cx:pt idx="3652">1.6913715550632</cx:pt>
          <cx:pt idx="3653">1.63962264363318</cx:pt>
          <cx:pt idx="3654">0.796699288835646</cx:pt>
          <cx:pt idx="3655">0.88342311716897204</cx:pt>
          <cx:pt idx="3656">1.2136650087679199</cx:pt>
          <cx:pt idx="3657">1.0365905239715001</cx:pt>
          <cx:pt idx="3658">0.98139266824660198</cx:pt>
          <cx:pt idx="3659">0.88319823967655098</cx:pt>
          <cx:pt idx="3660">0.84028356586298403</cx:pt>
          <cx:pt idx="3661">0.76814084825235296</cx:pt>
          <cx:pt idx="3662">0.84645620683182199</cx:pt>
          <cx:pt idx="3663">1.3743655460252799</cx:pt>
          <cx:pt idx="3664">1.33276219793156</cx:pt>
          <cx:pt idx="3665">1.2729713247227501</cx:pt>
          <cx:pt idx="3666">1.30577962469051</cx:pt>
          <cx:pt idx="3667">1.27131043762046</cx:pt>
          <cx:pt idx="3668">0.95707781407283599</cx:pt>
          <cx:pt idx="3669">1.0832771454573</cx:pt>
          <cx:pt idx="3670">1.7520485492529201</cx:pt>
          <cx:pt idx="3671">1.5037114281758399</cx:pt>
          <cx:pt idx="3672">1.2922523813803399</cx:pt>
          <cx:pt idx="3673">1.3041821001001801</cx:pt>
          <cx:pt idx="3674">1.4321657423525</cx:pt>
          <cx:pt idx="3675">0.80609457433404796</cx:pt>
          <cx:pt idx="3676">1.05916987806791</cx:pt>
          <cx:pt idx="3677">1.16883755541122</cx:pt>
          <cx:pt idx="3678">1.0453192468600701</cx:pt>
          <cx:pt idx="3679">0.97634167885123202</cx:pt>
          <cx:pt idx="3680">1.64105413794155</cx:pt>
          <cx:pt idx="3681">1.4339268215329199</cx:pt>
          <cx:pt idx="3682">1.5863106662125499</cx:pt>
          <cx:pt idx="3683">1.6282146604832599</cx:pt>
          <cx:pt idx="3684">1.7063355607278099</cx:pt>
          <cx:pt idx="3685">0.96170738235840403</cx:pt>
          <cx:pt idx="3686">0.98937244233338995</cx:pt>
          <cx:pt idx="3687">0.75334529046176202</cx:pt>
          <cx:pt idx="3688">0.72741426992023195</cx:pt>
          <cx:pt idx="3689">0.59312730154927995</cx:pt>
          <cx:pt idx="3690">0.75001217537326703</cx:pt>
          <cx:pt idx="3691">1.00065236512261</cx:pt>
          <cx:pt idx="3692">2.04013122581101</cx:pt>
          <cx:pt idx="3693">2.1976395384010101</cx:pt>
          <cx:pt idx="3694">2.3271912027701398</cx:pt>
          <cx:pt idx="3695">2.3874769276665102</cx:pt>
          <cx:pt idx="3696">2.0153545866378901</cx:pt>
          <cx:pt idx="3697">1.1754666679492201</cx:pt>
          <cx:pt idx="3698">1.1140789308528301</cx:pt>
          <cx:pt idx="3699">1.0149234002727701</cx:pt>
          <cx:pt idx="3700">0.97844190382476304</cx:pt>
          <cx:pt idx="3701">1.3096848151700899</cx:pt>
          <cx:pt idx="3702">1.1079739423295401</cx:pt>
          <cx:pt idx="3703">1.04212556553772</cx:pt>
          <cx:pt idx="3704">0.81730418145397898</cx:pt>
          <cx:pt idx="3705">0.68216782522129105</cx:pt>
          <cx:pt idx="3706">0.59767015208671304</cx:pt>
          <cx:pt idx="3707">0.67265925763847501</cx:pt>
          <cx:pt idx="3708">0.67715223772968702</cx:pt>
          <cx:pt idx="3709">1.1523298655126999</cx:pt>
          <cx:pt idx="3710">1.20283901663342</cx:pt>
          <cx:pt idx="3711">1.4111589131517199</cx:pt>
          <cx:pt idx="3712">1.8247713182607901</cx:pt>
          <cx:pt idx="3713">1.7172414152531199</cx:pt>
          <cx:pt idx="3714">1.4006960958966801</cx:pt>
          <cx:pt idx="3715">1.6672225109301499</cx:pt>
          <cx:pt idx="3716">1.4022434669381201</cx:pt>
          <cx:pt idx="3717">1.1359447030293699</cx:pt>
          <cx:pt idx="3718">1.4955291293455399</cx:pt>
          <cx:pt idx="3719">1.4052216847207299</cx:pt>
          <cx:pt idx="3720">1.2198604845377199</cx:pt>
          <cx:pt idx="3721">1.1875295448572301</cx:pt>
          <cx:pt idx="3722">1.2222553959545801</cx:pt>
          <cx:pt idx="3723">0.912138149556186</cx:pt>
          <cx:pt idx="3724">0.87132194527890505</cx:pt>
          <cx:pt idx="3725">0.88374599393793496</cx:pt>
          <cx:pt idx="3726">0.73372615905064698</cx:pt>
          <cx:pt idx="3727">0.51383081589127</cx:pt>
          <cx:pt idx="3728">0.51419144901395297</cx:pt>
          <cx:pt idx="3729">0.47688044939345398</cx:pt>
          <cx:pt idx="3730">0.58849432526440904</cx:pt>
          <cx:pt idx="3731">0.55565217619787699</cx:pt>
          <cx:pt idx="3732">0.53281994317632397</cx:pt>
          <cx:pt idx="3733">0.461875019123416</cx:pt>
          <cx:pt idx="3734">0.63158017526432497</cx:pt>
          <cx:pt idx="3735">0.58540526883857702</cx:pt>
          <cx:pt idx="3736">0.61513800342334402</cx:pt>
          <cx:pt idx="3737">0.74585370728668399</cx:pt>
          <cx:pt idx="3738">0.77621365480538895</cx:pt>
          <cx:pt idx="3739">0.83734403087369502</cx:pt>
          <cx:pt idx="3740">0.89829183737385199</cx:pt>
          <cx:pt idx="3741">3.1397405190227801</cx:pt>
          <cx:pt idx="3742">3.1214776164996998</cx:pt>
          <cx:pt idx="3743">3.3119050757902602</cx:pt>
          <cx:pt idx="3744">3.3783266305144801</cx:pt>
          <cx:pt idx="3745">3.4893797598088501</cx:pt>
          <cx:pt idx="3746">1.2822671809978801</cx:pt>
          <cx:pt idx="3747">1.39684477134039</cx:pt>
          <cx:pt idx="3748">1.22086747446899</cx:pt>
          <cx:pt idx="3749">1.5589347736136501</cx:pt>
          <cx:pt idx="3750">2.0513579727849001</cx:pt>
          <cx:pt idx="3751">2.37160191529482</cx:pt>
          <cx:pt idx="3752">2.6557586346696</cx:pt>
          <cx:pt idx="3753">2.8792697785957699</cx:pt>
          <cx:pt idx="3754">2.26864507889323</cx:pt>
          <cx:pt idx="3755">1.45783133291096</cx:pt>
          <cx:pt idx="3756">1.3037052680151</cx:pt>
          <cx:pt idx="3757">1.06383969735768</cx:pt>
          <cx:pt idx="3758">0.93754903513446697</cx:pt>
          <cx:pt idx="3759">1.0991064533063499</cx:pt>
          <cx:pt idx="3760">1.19081874598878</cx:pt>
          <cx:pt idx="3761">1.3273596720231899</cx:pt>
          <cx:pt idx="3762">1.17163215282554</cx:pt>
          <cx:pt idx="3763">1.3593710790957401</cx:pt>
          <cx:pt idx="3764">1.9149380882751801</cx:pt>
          <cx:pt idx="3765">2.0541668146388199</cx:pt>
          <cx:pt idx="3766">2.0552289194993998</cx:pt>
          <cx:pt idx="3767">2.24877824531195</cx:pt>
          <cx:pt idx="3768">2.2210584616306699</cx:pt>
          <cx:pt idx="3769">1.5198389015134599</cx:pt>
          <cx:pt idx="3770">1.33910898928091</cx:pt>
          <cx:pt idx="3771">1.0535599175636201</cx:pt>
          <cx:pt idx="3772">1.21372380144946</cx:pt>
          <cx:pt idx="3773">0.94907809964872702</cx:pt>
          <cx:pt idx="3774">1.06070426692746</cx:pt>
          <cx:pt idx="3775">1.0319907608007399</cx:pt>
          <cx:pt idx="3776">1.0361122973555601</cx:pt>
          <cx:pt idx="3777">0.83438685468397999</cx:pt>
          <cx:pt idx="3778">1.1603561486893601</cx:pt>
          <cx:pt idx="3779">1.16312915183086</cx:pt>
          <cx:pt idx="3780">1.05610606888438</cx:pt>
          <cx:pt idx="3781">1.20676468772555</cx:pt>
          <cx:pt idx="3782">1.0589896891074699</cx:pt>
          <cx:pt idx="3783">0.87330218821970995</cx:pt>
          <cx:pt idx="3784">0.73460295038090795</cx:pt>
          <cx:pt idx="3785">0.74371536993680298</cx:pt>
          <cx:pt idx="3786">0.79057450350529201</cx:pt>
          <cx:pt idx="3787">0.64539977702881302</cx:pt>
          <cx:pt idx="3788">0.73170823080102998</cx:pt>
          <cx:pt idx="3789">0.97815711666002003</cx:pt>
          <cx:pt idx="3790">1.2879422554805799</cx:pt>
          <cx:pt idx="3791">1.00636284281215</cx:pt>
          <cx:pt idx="3792">1.1383048872186601</cx:pt>
          <cx:pt idx="3793">0.85458629909954598</cx:pt>
          <cx:pt idx="3794">0.92407223071204503</cx:pt>
          <cx:pt idx="3795">0.63715655732434195</cx:pt>
          <cx:pt idx="3796">0.86340351241045699</cx:pt>
          <cx:pt idx="3797">0.74773310591001096</cx:pt>
          <cx:pt idx="3798">1.3854968703633901</cx:pt>
          <cx:pt idx="3799">1.0166024202742201</cx:pt>
          <cx:pt idx="3800">1.35933581682336</cx:pt>
          <cx:pt idx="3801">1.2523498838539799</cx:pt>
          <cx:pt idx="3802">1.2283096388986099</cx:pt>
          <cx:pt idx="3803">0.63358926222478595</cx:pt>
          <cx:pt idx="3804">0.63412606556822204</cx:pt>
          <cx:pt idx="3805">0.69804472786891802</cx:pt>
          <cx:pt idx="3806">0.58982928063410001</cx:pt>
          <cx:pt idx="3807">0.80243753407460905</cx:pt>
          <cx:pt idx="3808">0.80028706287214901</cx:pt>
          <cx:pt idx="3809">0.84321531154836205</cx:pt>
          <cx:pt idx="3810">0.38555333708180101</cx:pt>
          <cx:pt idx="3811">0.40154485884795199</cx:pt>
          <cx:pt idx="3812">0.43248683328197002</cx:pt>
          <cx:pt idx="3813">0.40814547654965699</cx:pt>
          <cx:pt idx="3814">0.55711992068656002</cx:pt>
          <cx:pt idx="3815">0.74960554076669095</cx:pt>
          <cx:pt idx="3816">0.853532148742427</cx:pt>
          <cx:pt idx="3817">0.83849526525578599</cx:pt>
          <cx:pt idx="3818">1.0077280324875999</cx:pt>
          <cx:pt idx="3819">1.2159228406290301</cx:pt>
          <cx:pt idx="3820">1.1430408869559601</cx:pt>
          <cx:pt idx="3821">1.4370664340050701</cx:pt>
          <cx:pt idx="3822">1.2026833759556099</cx:pt>
          <cx:pt idx="3823">1.0776805122714099</cx:pt>
          <cx:pt idx="3824">0.79338936692103701</cx:pt>
          <cx:pt idx="3825">0.74387498290433196</cx:pt>
          <cx:pt idx="3826">0.331279380133427</cx:pt>
          <cx:pt idx="3827">0.30933903422206599</cx:pt>
          <cx:pt idx="3828">0.25622186259780499</cx:pt>
          <cx:pt idx="3829">0.47691927986038402</cx:pt>
          <cx:pt idx="3830">0.49339082890319502</cx:pt>
          <cx:pt idx="3831">0.54586737038153699</cx:pt>
          <cx:pt idx="3832">0.66807173992972801</cx:pt>
          <cx:pt idx="3833">0.70476744884831999</cx:pt>
          <cx:pt idx="3834">0.43522613857562298</cx:pt>
          <cx:pt idx="3835">0.359831937609706</cx:pt>
          <cx:pt idx="3836">0.28717772383553303</cx:pt>
          <cx:pt idx="3837">0.53279445505830403</cx:pt>
          <cx:pt idx="3838">6.85936465713299</cx:pt>
          <cx:pt idx="3839">6.9369230042157399</cx:pt>
          <cx:pt idx="3840">7.01188361657137</cx:pt>
          <cx:pt idx="3841">7.0835469256238</cx:pt>
          <cx:pt idx="3842">7.2851025895569999</cx:pt>
          <cx:pt idx="3843">1.0330290500700701</cx:pt>
          <cx:pt idx="3844">0.96848957095916099</cx:pt>
          <cx:pt idx="3845">0.87569697106205302</cx:pt>
          <cx:pt idx="3846">1.0243411471079</cx:pt>
          <cx:pt idx="3847">0.77029199862257702</cx:pt>
          <cx:pt idx="3848">1.4501847577258</cx:pt>
          <cx:pt idx="3849">1.4910774934237501</cx:pt>
          <cx:pt idx="3850">1.5433650508918799</cx:pt>
          <cx:pt idx="3851">1.37439160444774</cx:pt>
          <cx:pt idx="3852">1.1012354436302001</cx:pt>
          <cx:pt idx="3853">0.49519163828989898</cx:pt>
          <cx:pt idx="3854">0.38425441946265199</cx:pt>
          <cx:pt idx="3855">0.33881463142241203</cx:pt>
          <cx:pt idx="3856">0.32644778961082899</cx:pt>
          <cx:pt idx="3857">0.44927723096605998</cx:pt>
          <cx:pt idx="3858">0.323591309197299</cx:pt>
          <cx:pt idx="3859">0.49182421925063802</cx:pt>
          <cx:pt idx="3860">0.86070162369688596</cx:pt>
          <cx:pt idx="3861">0.99154514272205696</cx:pt>
          <cx:pt idx="3862">2.9774759241558302</cx:pt>
          <cx:pt idx="3863">3.1577281906872301</cx:pt>
          <cx:pt idx="3864">2.96787721850081</cx:pt>
          <cx:pt idx="3865">2.6456802723629198</cx:pt>
          <cx:pt idx="3866">2.4905725340969398</cx:pt>
          <cx:pt idx="3867">0.42570638019358698</cx:pt>
          <cx:pt idx="3868">0.54483945224485897</cx:pt>
          <cx:pt idx="3869">0.65733694364083906</cx:pt>
          <cx:pt idx="3870">0.64159207362164195</cx:pt>
          <cx:pt idx="3871">0.67763825144075496</cx:pt>
          <cx:pt idx="3872">0.77490509618539405</cx:pt>
          <cx:pt idx="3873">0.47944024400268198</cx:pt>
          <cx:pt idx="3874">0.49349803070382497</cx:pt>
          <cx:pt idx="3875">0.94343584998122698</cx:pt>
          <cx:pt idx="3876">0.91278426937500201</cx:pt>
          <cx:pt idx="3877">0.81213157636553301</cx:pt>
          <cx:pt idx="3878">0.84601344833331604</cx:pt>
          <cx:pt idx="3879">1.40172092140264</cx:pt>
          <cx:pt idx="3880">0.94957766423907297</cx:pt>
          <cx:pt idx="3881">1.02194933117626</cx:pt>
          <cx:pt idx="3882">0.96895183296589604</cx:pt>
          <cx:pt idx="3883">1.3209374581851701</cx:pt>
          <cx:pt idx="3884">0.65827043097802496</cx:pt>
          <cx:pt idx="3885">0.882352811652236</cx:pt>
          <cx:pt idx="3886">0.92837891304270503</cx:pt>
          <cx:pt idx="3887">0.92189038396218004</cx:pt>
          <cx:pt idx="3888">0.60888966406281597</cx:pt>
          <cx:pt idx="3889">0.72942830580493601</cx:pt>
          <cx:pt idx="3890">0.56126081853561705</cx:pt>
          <cx:pt idx="3891">0.52719040707710896</cx:pt>
          <cx:pt idx="3892">0.52177977969507805</cx:pt>
          <cx:pt idx="3893">0.40331327737878198</cx:pt>
          <cx:pt idx="3894">0.51111197002697695</cx:pt>
          <cx:pt idx="3895">1.0300445012399</cx:pt>
          <cx:pt idx="3896">0.92846372178859204</cx:pt>
          <cx:pt idx="3897">0.93084417029335698</cx:pt>
          <cx:pt idx="3898">1.5412938607189199</cx:pt>
          <cx:pt idx="3899">14.2513290449977</cx:pt>
          <cx:pt idx="3900">14.3951441842196</cx:pt>
          <cx:pt idx="3901">14.6290600256467</cx:pt>
          <cx:pt idx="3902">16.182475355402801</cx:pt>
          <cx:pt idx="3903">15.6389859295005</cx:pt>
          <cx:pt idx="3904">3.1094294150621198</cx:pt>
          <cx:pt idx="3905">2.5684824743916099</cx:pt>
          <cx:pt idx="3906">2.4229659286283698</cx:pt>
          <cx:pt idx="3907">1.2953088883677899</cx:pt>
          <cx:pt idx="3908">1.2869092764115599</cx:pt>
          <cx:pt idx="3909">1.4362455980076101</cx:pt>
          <cx:pt idx="3910">1.6419408683421901</cx:pt>
          <cx:pt idx="3911">1.5567060947842499</cx:pt>
          <cx:pt idx="3912">1.2538441141363601</cx:pt>
          <cx:pt idx="3913">1.9375363425807</cx:pt>
          <cx:pt idx="3914">1.4621041700652699</cx:pt>
          <cx:pt idx="3915">1.0681854008818601</cx:pt>
          <cx:pt idx="3916">1.0957690509538101</cx:pt>
          <cx:pt idx="3917">1.0021243717374</cx:pt>
          <cx:pt idx="3918">0.24023082477558</cx:pt>
          <cx:pt idx="3919">0.498113485189</cx:pt>
          <cx:pt idx="3920">0.58809689904123297</cx:pt>
          <cx:pt idx="3921">1.6069008013875099</cx:pt>
          <cx:pt idx="3922">1.68728077594579</cx:pt>
          <cx:pt idx="3923">1.7993400299906099</cx:pt>
          <cx:pt idx="3924">1.6214044607950699</cx:pt>
          <cx:pt idx="3925">1.71155976242593</cx:pt>
          <cx:pt idx="3926">1.1151026548127001</cx:pt>
          <cx:pt idx="3927">1.29488439054616</cx:pt>
          <cx:pt idx="3928">1.2672699459719801</cx:pt>
          <cx:pt idx="3929">1.45915214774225</cx:pt>
          <cx:pt idx="3930">1.4821465765633099</cx:pt>
          <cx:pt idx="3931">1.31785734239164</cx:pt>
          <cx:pt idx="3932">1.18209824698149</cx:pt>
          <cx:pt idx="3933">1.24063454138943</cx:pt>
          <cx:pt idx="3934">0.93281564747940504</cx:pt>
          <cx:pt idx="3935">0.73348969441062495</cx:pt>
          <cx:pt idx="3936">0.48475205642921398</cx:pt>
          <cx:pt idx="3937">0.88044659041411599</cx:pt>
          <cx:pt idx="3938">1.13609640642457</cx:pt>
          <cx:pt idx="3939">1.2206389709049801</cx:pt>
          <cx:pt idx="3940">1.25656313191323</cx:pt>
          <cx:pt idx="3941">1.50033105937376</cx:pt>
          <cx:pt idx="3942">1.71815516337675</cx:pt>
          <cx:pt idx="3943">1.66884488497887</cx:pt>
          <cx:pt idx="3944">1.82023701725631</cx:pt>
          <cx:pt idx="3945">1.8376237879181301</cx:pt>
          <cx:pt idx="3946">1.9143830025134001</cx:pt>
          <cx:pt idx="3947">1.13367551650878</cx:pt>
          <cx:pt idx="3948">1.04253357218475</cx:pt>
          <cx:pt idx="3949">1.04357255440309</cx:pt>
          <cx:pt idx="3950">1.1537216300320701</cx:pt>
          <cx:pt idx="3951">0.97986987455385799</cx:pt>
          <cx:pt idx="3952">1.3644208339141299</cx:pt>
          <cx:pt idx="3953">1.3854913836564999</cx:pt>
          <cx:pt idx="3954">1.1032628996535701</cx:pt>
          <cx:pt idx="3955">1.0156201569485099</cx:pt>
          <cx:pt idx="3956">1.0017968080089299</cx:pt>
          <cx:pt idx="3957">0.75645796549454702</cx:pt>
          <cx:pt idx="3958">0.64518871637966702</cx:pt>
          <cx:pt idx="3959">0.93729918939061496</cx:pt>
          <cx:pt idx="3960">0.93705025620939597</cx:pt>
          <cx:pt idx="3961">0.87873422750556396</cx:pt>
          <cx:pt idx="3962">0.80050136545673001</cx:pt>
          <cx:pt idx="3963">1.19930169250971</cx:pt>
          <cx:pt idx="3964">1.72933716236588</cx:pt>
          <cx:pt idx="3965">2.7971536678148201</cx:pt>
          <cx:pt idx="3966">3.1064271847557099</cx:pt>
          <cx:pt idx="3967">3.08467974614274</cx:pt>
          <cx:pt idx="3968">2.68925970625572</cx:pt>
          <cx:pt idx="3969">1.84357242886908</cx:pt>
          <cx:pt idx="3970">0.72472960345524695</cx:pt>
          <cx:pt idx="3971">0.31996519381516703</cx:pt>
          <cx:pt idx="3972">0.34541709957747802</cx:pt>
          <cx:pt idx="3973">0.30608772198928302</cx:pt>
          <cx:pt idx="3974">0.31157295653363698</cx:pt>
          <cx:pt idx="3975">0.431788205798043</cx:pt>
          <cx:pt idx="3976">0.59884126465715903</cx:pt>
          <cx:pt idx="3977">0.53865228594979297</cx:pt>
          <cx:pt idx="3978">0.67352789856183004</cx:pt>
          <cx:pt idx="3979">0.88991533869385897</cx:pt>
          <cx:pt idx="3980">1.0775820784697601</cx:pt>
          <cx:pt idx="3981">1.1578980394840901</cx:pt>
          <cx:pt idx="3982">1.22071884340555</cx:pt>
          <cx:pt idx="3983">1.2416898050813701</cx:pt>
          <cx:pt idx="3984">1.0262529617059</cx:pt>
          <cx:pt idx="3985">1.6399393301095</cx:pt>
          <cx:pt idx="3986">1.4042700746588199</cx:pt>
          <cx:pt idx="3987">1.77487448532703</cx:pt>
          <cx:pt idx="3988">1.5533703870631499</cx:pt>
          <cx:pt idx="3989">2.5482342610834201</cx:pt>
          <cx:pt idx="3990">1.7080903343538101</cx:pt>
          <cx:pt idx="3991">1.6725458625391001</cx:pt>
          <cx:pt idx="3992">1.74145616285503</cx:pt>
          <cx:pt idx="3993">1.70665522112796</cx:pt>
          <cx:pt idx="3994">0.78872799147722406</cx:pt>
          <cx:pt idx="3995">0.81895080413410604</cx:pt>
          <cx:pt idx="3996">4.12434928503896</cx:pt>
          <cx:pt idx="3997">4.7666146648243197</cx:pt>
          <cx:pt idx="3998">4.7253931826032298</cx:pt>
          <cx:pt idx="3999">4.7033314408403299</cx:pt>
          <cx:pt idx="4000">4.7726123054868896</cx:pt>
          <cx:pt idx="4001">1.64257077196225</cx:pt>
          <cx:pt idx="4002">0.53233122991190995</cx:pt>
          <cx:pt idx="4003">0.57045355309965096</cx:pt>
          <cx:pt idx="4004">0.607260720882979</cx:pt>
          <cx:pt idx="4005">0.37918931834063402</cx:pt>
          <cx:pt idx="4006">0.44962430430421002</cx:pt>
          <cx:pt idx="4007">0.414637052559087</cx:pt>
          <cx:pt idx="4008">0.39905120014626899</cx:pt>
          <cx:pt idx="4009">0.32890619470065302</cx:pt>
          <cx:pt idx="4010">0.378789725293043</cx:pt>
          <cx:pt idx="4011">0.204611525770484</cx:pt>
          <cx:pt idx="4012">0.22942818799211301</cx:pt>
          <cx:pt idx="4013">0.27949752335591899</cx:pt>
          <cx:pt idx="4014">0.43826648343302699</cx:pt>
          <cx:pt idx="4015">0.60451658124285201</cx:pt>
          <cx:pt idx="4016">0.74688923413503105</cx:pt>
          <cx:pt idx="4017">0.79858265433486297</cx:pt>
          <cx:pt idx="4018">0.87767612073337697</cx:pt>
          <cx:pt idx="4019">0.76373542722832</cx:pt>
          <cx:pt idx="4020">0.58260951809973105</cx:pt>
          <cx:pt idx="4021">0.40250332269765798</cx:pt>
          <cx:pt idx="4022">0.47146598082475599</cx:pt>
          <cx:pt idx="4023">0.51977333617293198</cx:pt>
          <cx:pt idx="4024">0.44828709481387502</cx:pt>
          <cx:pt idx="4025">0.80689218729915502</cx:pt>
          <cx:pt idx="4026">1.4962302720065499</cx:pt>
          <cx:pt idx="4027">1.59385120722776</cx:pt>
          <cx:pt idx="4028">1.78019453176789</cx:pt>
          <cx:pt idx="4029">1.8245824842090299</cx:pt>
          <cx:pt idx="4030">1.5568852301141101</cx:pt>
          <cx:pt idx="4031">0.84621744938194798</cx:pt>
          <cx:pt idx="4032">0.64434937551229599</cx:pt>
          <cx:pt idx="4033">0.269319752317905</cx:pt>
          <cx:pt idx="4034">0.28855566765311103</cx:pt>
          <cx:pt idx="4035">0.74282614110141199</cx:pt>
          <cx:pt idx="4036">0.98578426034810596</cx:pt>
          <cx:pt idx="4037">1.2292260664644501</cx:pt>
          <cx:pt idx="4038">1.4376921310738899</cx:pt>
          <cx:pt idx="4039">1.6876962264539299</cx:pt>
          <cx:pt idx="4040">1.2487230073671001</cx:pt>
          <cx:pt idx="4041">1.0940729788238099</cx:pt>
          <cx:pt idx="4042">0.79663084646169502</cx:pt>
          <cx:pt idx="4043">0.79465257951110202</cx:pt>
          <cx:pt idx="4044">0.50723494893638399</cx:pt>
          <cx:pt idx="4045">0.51880925132608502</cx:pt>
          <cx:pt idx="4046">0.504603617024453</cx:pt>
          <cx:pt idx="4047">0.59605592219986803</cx:pt>
          <cx:pt idx="4048">0.46120631599203799</cx:pt>
          <cx:pt idx="4049">0.53913958006228002</cx:pt>
          <cx:pt idx="4050">0.65134066176781802</cx:pt>
          <cx:pt idx="4051">0.56600875521932403</cx:pt>
          <cx:pt idx="4052">1.01332365653762</cx:pt>
          <cx:pt idx="4053">0.99141282352204996</cx:pt>
          <cx:pt idx="4054">1.4836078514003499</cx:pt>
          <cx:pt idx="4055">1.21396811601809</cx:pt>
          <cx:pt idx="4056">1.34083920219189</cx:pt>
          <cx:pt idx="4057">0.92233655072412302</cx:pt>
          <cx:pt idx="4058">1.48295578381668</cx:pt>
          <cx:pt idx="4059">1.42565640399077</cx:pt>
          <cx:pt idx="4060">1.6899430767697701</cx:pt>
          <cx:pt idx="4061">1.67246248746731</cx:pt>
          <cx:pt idx="4062">1.86704974525686</cx:pt>
          <cx:pt idx="4063">1.3355375829238101</cx:pt>
          <cx:pt idx="4064">0.82861408571065898</cx:pt>
          <cx:pt idx="4065">0.64355080418780197</cx:pt>
          <cx:pt idx="4066">0.63371987080796499</cx:pt>
          <cx:pt idx="4067">0.32000423308979298</cx:pt>
          <cx:pt idx="4068">0.51636012409710197</cx:pt>
          <cx:pt idx="4069">0.80652957076439602</cx:pt>
          <cx:pt idx="4070">0.74063428041163004</cx:pt>
          <cx:pt idx="4071">0.65351853313933395</cx:pt>
          <cx:pt idx="4072">0.72624965367424799</cx:pt>
          <cx:pt idx="4073">0.49409476803382901</cx:pt>
          <cx:pt idx="4074">0.57247675074083304</cx:pt>
          <cx:pt idx="4075">0.72720498863400695</cx:pt>
          <cx:pt idx="4076">1.12249660778196</cx:pt>
          <cx:pt idx="4077">1.5461368622884399</cx:pt>
          <cx:pt idx="4078">1.80623480838051</cx:pt>
          <cx:pt idx="4079">1.6439133299289601</cx:pt>
          <cx:pt idx="4080">1.5773542602337001</cx:pt>
          <cx:pt idx="4081">1.8764785190889</cx:pt>
          <cx:pt idx="4082">1.5596038804185199</cx:pt>
          <cx:pt idx="4083">2.0486330403992898</cx:pt>
          <cx:pt idx="4084">2.1667607973133101</cx:pt>
          <cx:pt idx="4085">2.2397204821962999</cx:pt>
          <cx:pt idx="4086">1.5553795899440399</cx:pt>
          <cx:pt idx="4087">1.7549199994754401</cx:pt>
          <cx:pt idx="4088">1.03484698120453</cx:pt>
          <cx:pt idx="4089">0.77437393350837103</cx:pt>
          <cx:pt idx="4090">1.18575626567342</cx:pt>
          <cx:pt idx="4091">1.3186234124354099</cx:pt>
          <cx:pt idx="4092">1.1142086947908501</cx:pt>
          <cx:pt idx="4093">1.17897122802135</cx:pt>
          <cx:pt idx="4094">1.0973193359134401</cx:pt>
          <cx:pt idx="4095">0.59272034656334005</cx:pt>
          <cx:pt idx="4096">0.63578414899219404</cx:pt>
          <cx:pt idx="4097">0.94007443579845096</cx:pt>
          <cx:pt idx="4098">0.884901359305303</cx:pt>
          <cx:pt idx="4099">1.5056024652222799</cx:pt>
          <cx:pt idx="4100">1.5219367728630699</cx:pt>
          <cx:pt idx="4101">1.3950860131599201</cx:pt>
          <cx:pt idx="4102">0.96757319681424003</cx:pt>
          <cx:pt idx="4103">1.55091046174083</cx:pt>
          <cx:pt idx="4104">1.3296882177912599</cx:pt>
          <cx:pt idx="4105">1.8247261702665101</cx:pt>
          <cx:pt idx="4106">1.79928774172492</cx:pt>
          <cx:pt idx="4107">1.9379940432540299</cx:pt>
          <cx:pt idx="4108">1.42418901489168</cx:pt>
          <cx:pt idx="4109">1.02293502648465</cx:pt>
          <cx:pt idx="4110">4.1863615955114897</cx:pt>
          <cx:pt idx="4111">4.1712632785649602</cx:pt>
          <cx:pt idx="4112">4.1323980163625</cx:pt>
          <cx:pt idx="4113">4.0746322340244001</cx:pt>
          <cx:pt idx="4114">4.0617945262735402</cx:pt>
          <cx:pt idx="4115">0.33383012815249302</cx:pt>
          <cx:pt idx="4116">0.365869884297717</cx:pt>
          <cx:pt idx="4117">0.21946407819580699</cx:pt>
          <cx:pt idx="4118">0.52306320787097005</cx:pt>
          <cx:pt idx="4119">0.641518319502421</cx:pt>
          <cx:pt idx="4120">0.612586726198594</cx:pt>
          <cx:pt idx="4121">1.18332834893656</cx:pt>
          <cx:pt idx="4122">1.2287007618941299</cx:pt>
          <cx:pt idx="4123">0.87929967697425204</cx:pt>
          <cx:pt idx="4124">0.75958922084472702</cx:pt>
          <cx:pt idx="4125">0.83619572663265795</cx:pt>
          <cx:pt idx="4126">0.35042481346288701</cx:pt>
          <cx:pt idx="4127">0.38231244585114599</cx:pt>
          <cx:pt idx="4128">0.63539236240477004</cx:pt>
          <cx:pt idx="4129">0.86503212186249201</cx:pt>
          <cx:pt idx="4130">0.90149286700102205</cx:pt>
          <cx:pt idx="4131">1.5924252182560901</cx:pt>
          <cx:pt idx="4132">1.6720748273653201</cx:pt>
          <cx:pt idx="4133">1.40542563011016</cx:pt>
          <cx:pt idx="4134">1.25569681158005</cx:pt>
          <cx:pt idx="4135">1.80294711814314</cx:pt>
          <cx:pt idx="4136">1.52526389446653</cx:pt>
          <cx:pt idx="4137">2.3540350691361001</cx:pt>
          <cx:pt idx="4138">2.5023530936730101</cx:pt>
          <cx:pt idx="4139">2.8691208720033901</cx:pt>
          <cx:pt idx="4140">2.2616028373189199</cx:pt>
          <cx:pt idx="4141">2.08493577291335</cx:pt>
          <cx:pt idx="4142">1.2016327341811499</cx:pt>
          <cx:pt idx="4143">1.0903796200570699</cx:pt>
          <cx:pt idx="4144">0.659575721228288</cx:pt>
          <cx:pt idx="4145">0.73148601280965098</cx:pt>
          <cx:pt idx="4146">1.1879569150621301</cx:pt>
          <cx:pt idx="4147">1.8393891151694399</cx:pt>
          <cx:pt idx="4148">1.8072340105023901</cx:pt>
          <cx:pt idx="4149">1.8484113213094</cx:pt>
          <cx:pt idx="4150">2.4218021072654299</cx:pt>
          <cx:pt idx="4151">1.9930571875563401</cx:pt>
          <cx:pt idx="4152">1.2407607505041101</cx:pt>
          <cx:pt idx="4153">1.1946915019138</cx:pt>
          <cx:pt idx="4154">1.1589731736654501</cx:pt>
          <cx:pt idx="4155">0.521883494750493</cx:pt>
          <cx:pt idx="4156">0.14203200735462199</cx:pt>
          <cx:pt idx="4157">0.43474008374433498</cx:pt>
          <cx:pt idx="4158">1.11511932259555</cx:pt>
          <cx:pt idx="4159">1.2730791125785501</cx:pt>
          <cx:pt idx="4160">1.38293582573999</cx:pt>
          <cx:pt idx="4161">1.4138513287819101</cx:pt>
          <cx:pt idx="4162">1.1131778942514201</cx:pt>
          <cx:pt idx="4163">0.50203954705477005</cx:pt>
          <cx:pt idx="4164">0.32428202305739301</cx:pt>
          <cx:pt idx="4165">0.36654550310612299</cx:pt>
          <cx:pt idx="4166">1.0083019125047701</cx:pt>
          <cx:pt idx="4167">1.1101203268722399</cx:pt>
          <cx:pt idx="4168">1.1832290745099701</cx:pt>
          <cx:pt idx="4169">1.1932442253590001</cx:pt>
          <cx:pt idx="4170">1.9753721436149301</cx:pt>
          <cx:pt idx="4171">1.6240039323091799</cx:pt>
          <cx:pt idx="4172">1.55760265795022</cx:pt>
          <cx:pt idx="4173">1.6314721541163599</cx:pt>
          <cx:pt idx="4174">1.7224951077413</cx:pt>
          <cx:pt idx="4175">0.84811665243081102</cx:pt>
          <cx:pt idx="4176">0.71706440569030905</cx:pt>
          <cx:pt idx="4177">1.1791847406754601</cx:pt>
          <cx:pt idx="4178">1.16926427709715</cx:pt>
          <cx:pt idx="4179">1.1342438277043401</cx:pt>
          <cx:pt idx="4180">1.11715422192356</cx:pt>
          <cx:pt idx="4181">1.3129963321261999</cx:pt>
          <cx:pt idx="4182">0.827452045599671</cx:pt>
          <cx:pt idx="4183">0.73759009242342399</cx:pt>
          <cx:pt idx="4184">0.80896405636824498</cx:pt>
          <cx:pt idx="4185">1.16402158404209</cx:pt>
          <cx:pt idx="4186">0.79136915780707395</cx:pt>
          <cx:pt idx="4187">0.782211355238429</cx:pt>
          <cx:pt idx="4188">1.28812609988549</cx:pt>
          <cx:pt idx="4189">1.37312621964504</cx:pt>
          <cx:pt idx="4190">0.98388813894293803</cx:pt>
          <cx:pt idx="4191">1.24692319477882</cx:pt>
          <cx:pt idx="4192">1.5918157918671001</cx:pt>
          <cx:pt idx="4193">0.98555054453563795</cx:pt>
          <cx:pt idx="4194">0.79984569300845698</cx:pt>
          <cx:pt idx="4195">1.1862255283983201</cx:pt>
          <cx:pt idx="4196">1.2278455527237999</cx:pt>
          <cx:pt idx="4197">0.92026153927849996</cx:pt>
          <cx:pt idx="4198">0.98591366959632298</cx:pt>
          <cx:pt idx="4199">1.08048981597699</cx:pt>
          <cx:pt idx="4200">0.74446859207625204</cx:pt>
          <cx:pt idx="4201">0.62786968595296599</cx:pt>
          <cx:pt idx="4202">0.60235996740275199</cx:pt>
          <cx:pt idx="4203">0.52080311477494701</cx:pt>
          <cx:pt idx="4204">0.42449208808830002</cx:pt>
          <cx:pt idx="4205">0.329415045728286</cx:pt>
          <cx:pt idx="4206">0.12491939068978899</cx:pt>
          <cx:pt idx="4207">0.79997441542127901</cx:pt>
          <cx:pt idx="4208">0.96651681271536904</cx:pt>
          <cx:pt idx="4209">1.13105840724893</cx:pt>
          <cx:pt idx="4210">1.1745210814129401</cx:pt>
          <cx:pt idx="4211">1.32526230744423</cx:pt>
          <cx:pt idx="4212">1.1779585828686401</cx:pt>
          <cx:pt idx="4213">1.03528888500192</cx:pt>
          <cx:pt idx="4214">1.15639406047115</cx:pt>
          <cx:pt idx="4215">1.27840231320691</cx:pt>
          <cx:pt idx="4216">1.65597881937839</cx:pt>
          <cx:pt idx="4217">1.5085133561574799</cx:pt>
          <cx:pt idx="4218">1.86672711165803</cx:pt>
          <cx:pt idx="4219">1.8934719393423001</cx:pt>
          <cx:pt idx="4220">1.7879280750650099</cx:pt>
          <cx:pt idx="4221">1.24409288796079</cx:pt>
          <cx:pt idx="4222">0.85427422605222103</cx:pt>
          <cx:pt idx="4223">0.75247797669247796</cx:pt>
          <cx:pt idx="4224">1.07935926140674</cx:pt>
          <cx:pt idx="4225">1.0346689081409299</cx:pt>
          <cx:pt idx="4226">1.3362797770628501</cx:pt>
          <cx:pt idx="4227">1.4142830013957199</cx:pt>
          <cx:pt idx="4228">1.1612790033417899</cx:pt>
          <cx:pt idx="4229">1.0427726931585399</cx:pt>
          <cx:pt idx="4230">1.1133514749297599</cx:pt>
          <cx:pt idx="4231">1.0087177954264901</cx:pt>
          <cx:pt idx="4232">1.4753148342164499</cx:pt>
          <cx:pt idx="4233">1.4676042440264601</cx:pt>
          <cx:pt idx="4234">1.96310838370791</cx:pt>
          <cx:pt idx="4235">2.0266184837143499</cx:pt>
          <cx:pt idx="4236">1.8698483941828199</cx:pt>
          <cx:pt idx="4237">1.45919607873747</cx:pt>
          <cx:pt idx="4238">1.54326761684872</cx:pt>
          <cx:pt idx="4239">0.52098963186791603</cx:pt>
          <cx:pt idx="4240">0.48527113326204302</cx:pt>
          <cx:pt idx="4241">0.51329604489263103</cx:pt>
          <cx:pt idx="4242">0.79356450293031999</cx:pt>
          <cx:pt idx="4243">1.1228271383569699</cx:pt>
          <cx:pt idx="4244">1.18427929989166</cx:pt>
          <cx:pt idx="4245">1.0448408141993499</cx:pt>
          <cx:pt idx="4246">1.2114264285473899</cx:pt>
          <cx:pt idx="4247">1.4250338217763501</cx:pt>
          <cx:pt idx="4248">1.0051400535481301</cx:pt>
          <cx:pt idx="4249">0.92778827277762399</cx:pt>
          <cx:pt idx="4250">0.96555909617985103</cx:pt>
          <cx:pt idx="4251">0.87441017599595305</cx:pt>
          <cx:pt idx="4252">0.45429391292855098</cx:pt>
          <cx:pt idx="4253">0.79975937746956705</cx:pt>
          <cx:pt idx="4254">0.91477744307032705</cx:pt>
          <cx:pt idx="4255">1.0203407399170099</cx:pt>
          <cx:pt idx="4256">1.5477546535820399</cx:pt>
          <cx:pt idx="4257">1.35674377541058</cx:pt>
          <cx:pt idx="4258">1.34512823635324</cx:pt>
          <cx:pt idx="4259">1.2437144132698399</cx:pt>
          <cx:pt idx="4260">1.1699436596902599</cx:pt>
          <cx:pt idx="4261">0.69730790343368398</cx:pt>
          <cx:pt idx="4262">0.772987198935977</cx:pt>
          <cx:pt idx="4263">0.46187323378321399</cx:pt>
          <cx:pt idx="4264">0.530497267526161</cx:pt>
          <cx:pt idx="4265">0.87866409175279003</cx:pt>
          <cx:pt idx="4266">0.76323001170634397</cx:pt>
          <cx:pt idx="4267">0.66966278953581204</cx:pt>
          <cx:pt idx="4268">0.94619360325444102</cx:pt>
          <cx:pt idx="4269">1.3099387346428</cx:pt>
          <cx:pt idx="4270">1.20616585028021</cx:pt>
          <cx:pt idx="4271">1.2457369359114401</cx:pt>
          <cx:pt idx="4272">2.13708204113439</cx:pt>
          <cx:pt idx="4273">3.2610799294153998</cx:pt>
          <cx:pt idx="4274">2.9915562899255499</cx:pt>
          <cx:pt idx="4275">3.3014667149452102</cx:pt>
          <cx:pt idx="4276">3.18882605743388</cx:pt>
          <cx:pt idx="4277">2.31250190135066</cx:pt>
          <cx:pt idx="4278">1.0644784135511101</cx:pt>
          <cx:pt idx="4279">1.14660024077114</cx:pt>
          <cx:pt idx="4280">0.90330316046744397</cx:pt>
          <cx:pt idx="4281">1.2618884285329801</cx:pt>
          <cx:pt idx="4282">1.2472181895336401</cx:pt>
          <cx:pt idx="4283">1.9344785122433701</cx:pt>
          <cx:pt idx="4284">1.92957219313985</cx:pt>
          <cx:pt idx="4285">1.8020899667001</cx:pt>
          <cx:pt idx="4286">1.5039156655483501</cx:pt>
          <cx:pt idx="4287">1.5273848658978599</cx:pt>
          <cx:pt idx="4288">0.67584269973889199</cx:pt>
          <cx:pt idx="4289">0.72837069384495001</cx:pt>
          <cx:pt idx="4290">0.49278139184772302</cx:pt>
          <cx:pt idx="4291">0.72272369516496004</cx:pt>
          <cx:pt idx="4292">0.82088723992023405</cx:pt>
          <cx:pt idx="4293">1.0541282118608599</cx:pt>
          <cx:pt idx="4294">0.74672236420524596</cx:pt>
          <cx:pt idx="4295">0.78945884825687695</cx:pt>
          <cx:pt idx="4296">1.26609212452313</cx:pt>
          <cx:pt idx="4297">1.3960752137838299</cx:pt>
          <cx:pt idx="4298">1.2776604097442601</cx:pt>
          <cx:pt idx="4299">1.56269090400233</cx:pt>
          <cx:pt idx="4300">2.1948270210248602</cx:pt>
          <cx:pt idx="4301">2.1324979462622</cx:pt>
          <cx:pt idx="4302">2.2127898316005101</cx:pt>
          <cx:pt idx="4303">2.4291318492821601</cx:pt>
          <cx:pt idx="4304">2.2548653573892099</cx:pt>
          <cx:pt idx="4305">2.1475857742384301</cx:pt>
          <cx:pt idx="4306">1.4397615282830001</cx:pt>
          <cx:pt idx="4307">1.1644032049856901</cx:pt>
          <cx:pt idx="4308">0.95442029967619502</cx:pt>
          <cx:pt idx="4309">1.36541225893164</cx:pt>
          <cx:pt idx="4310">0.91317849776759297</cx:pt>
          <cx:pt idx="4311">1.02411930535972</cx:pt>
          <cx:pt idx="4312">0.968714754949065</cx:pt>
          <cx:pt idx="4313">1.00334272478164</cx:pt>
          <cx:pt idx="4314">0.531396817744761</cx:pt>
          <cx:pt idx="4315">0.61610866347845195</cx:pt>
          <cx:pt idx="4316">0.90683771301034999</cx:pt>
          <cx:pt idx="4317">0.93430896824639698</cx:pt>
          <cx:pt idx="4318">0.89323322665593097</cx:pt>
          <cx:pt idx="4319">0.90310436104087999</cx:pt>
          <cx:pt idx="4320">1.2075389124478899</cx:pt>
          <cx:pt idx="4321">1.5354302004846301</cx:pt>
          <cx:pt idx="4322">1.7145743328977101</cx:pt>
          <cx:pt idx="4323">1.61173866229365</cx:pt>
          <cx:pt idx="4324">2.1085649294693298</cx:pt>
          <cx:pt idx="4325">2.3081863433368399</cx:pt>
          <cx:pt idx="4326">2.0335684074295899</cx:pt>
          <cx:pt idx="4327">1.8422570488550201</cx:pt>
          <cx:pt idx="4328">1.89784184288906</cx:pt>
          <cx:pt idx="4329">1.96832482588762</cx:pt>
          <cx:pt idx="4330">1.61351780215873</cx:pt>
          <cx:pt idx="4331">1.22318394127069</cx:pt>
          <cx:pt idx="4332">1.3248016748147899</cx:pt>
          <cx:pt idx="4333">1.96870006254434</cx:pt>
          <cx:pt idx="4334">1.5992129632054499</cx:pt>
          <cx:pt idx="4335">1.6754290144903501</cx:pt>
          <cx:pt idx="4336">2.49353501638398</cx:pt>
          <cx:pt idx="4337">2.5247698393402001</cx:pt>
          <cx:pt idx="4338">2.0490513750473598</cx:pt>
          <cx:pt idx="4339">2.3780237954443599</cx:pt>
          <cx:pt idx="4340">2.0435354333531301</cx:pt>
          <cx:pt idx="4341">1.1993851593059199</cx:pt>
          <cx:pt idx="4342">1.10630214843692</cx:pt>
          <cx:pt idx="4343">0.87915974660595497</cx:pt>
          <cx:pt idx="4344">0.45819160342707999</cx:pt>
          <cx:pt idx="4345">0.50100010046036902</cx:pt>
          <cx:pt idx="4346">0.85980359106583304</cx:pt>
          <cx:pt idx="4347">0.93673480740981196</cx:pt>
          <cx:pt idx="4348">1.47243668628003</cx:pt>
          <cx:pt idx="4349">1.3077337077298801</cx:pt>
          <cx:pt idx="4350">1.1881728207808899</cx:pt>
          <cx:pt idx="4351">1.3225840155619899</cx:pt>
          <cx:pt idx="4352">1.3444677008189201</cx:pt>
          <cx:pt idx="4353">0.87127325822444002</cx:pt>
          <cx:pt idx="4354">0.93304849662430001</cx:pt>
          <cx:pt idx="4355">1.6879213231237999</cx:pt>
          <cx:pt idx="4356">1.3083190940491201</cx:pt>
          <cx:pt idx="4357">1.55630002959166</cx:pt>
          <cx:pt idx="4358">2.2062936901541699</cx:pt>
          <cx:pt idx="4359">2.1825996275717001</cx:pt>
          <cx:pt idx="4360">1.5298537947625499</cx:pt>
          <cx:pt idx="4361">1.4071590242876399</cx:pt>
          <cx:pt idx="4362">1.16286615987903</cx:pt>
          <cx:pt idx="4363">0.79665693450900199</cx:pt>
          <cx:pt idx="4364">0.92999766405982298</cx:pt>
          <cx:pt idx="4365">1.0430200767286799</cx:pt>
          <cx:pt idx="4366">1.00477754300564</cx:pt>
          <cx:pt idx="4367">0.97883907531181102</cx:pt>
          <cx:pt idx="4368">0.62862632476077895</cx:pt>
          <cx:pt idx="4369">0.49831356097737101</cx:pt>
          <cx:pt idx="4370">0.301381936510766</cx:pt>
          <cx:pt idx="4371">0.30949243078473998</cx:pt>
          <cx:pt idx="4372">6.0706842791571098</cx:pt>
          <cx:pt idx="4373">6.1463714606193296</cx:pt>
          <cx:pt idx="4374">6.0932759551155504</cx:pt>
          <cx:pt idx="4375">6.1010725232992398</cx:pt>
          <cx:pt idx="4376">6.6636624495504</cx:pt>
          <cx:pt idx="4377">0.85137509408251699</cx:pt>
          <cx:pt idx="4378">0.83679534741392803</cx:pt>
          <cx:pt idx="4379">1.07501945877189</cx:pt>
          <cx:pt idx="4380">1.17723315610499</cx:pt>
          <cx:pt idx="4381">0.76254732132785896</cx:pt>
          <cx:pt idx="4382">0.74567614108039504</cx:pt>
          <cx:pt idx="4383">0.75869017484701295</cx:pt>
          <cx:pt idx="4384">0.525899425612814</cx:pt>
          <cx:pt idx="4385">0.36568770388736299</cx:pt>
          <cx:pt idx="4386">0.217463094781463</cx:pt>
          <cx:pt idx="4387">0.45040821914354101</cx:pt>
          <cx:pt idx="4388">1.4216391065054499</cx:pt>
          <cx:pt idx="4389">1.71615302408502</cx:pt>
          <cx:pt idx="4390">1.7932846497330399</cx:pt>
          <cx:pt idx="4391">3.0111494995195698</cx:pt>
          <cx:pt idx="4392">2.7899095579298798</cx:pt>
          <cx:pt idx="4393">1.90818042398327</cx:pt>
          <cx:pt idx="4394">1.63599220531423</cx:pt>
          <cx:pt idx="4395">1.6168309196214099</cx:pt>
          <cx:pt idx="4396">0.465404507725034</cx:pt>
          <cx:pt idx="4397">0.55731650459942295</cx:pt>
          <cx:pt idx="4398">0.52633872141492499</cx:pt>
          <cx:pt idx="4399">1.04229436293658</cx:pt>
          <cx:pt idx="4400">1.5692074435638901</cx:pt>
          <cx:pt idx="4401">1.48926320733813</cx:pt>
          <cx:pt idx="4402">1.3694409888933601</cx:pt>
          <cx:pt idx="4403">1.51280647924532</cx:pt>
          <cx:pt idx="4404">1.8253853477330699</cx:pt>
          <cx:pt idx="4405">1.5088983160099501</cx:pt>
          <cx:pt idx="4406">1.75247493504159</cx:pt>
          <cx:pt idx="4407">2.34309742130365</cx:pt>
          <cx:pt idx="4408">2.2505965864009001</cx:pt>
          <cx:pt idx="4409">1.4729190986582801</cx:pt>
          <cx:pt idx="4410">2.7172927967720302</cx:pt>
          <cx:pt idx="4411">2.6169699090041401</cx:pt>
          <cx:pt idx="4412">2.0961234844856298</cx:pt>
          <cx:pt idx="4413">2.3610132948790401</cx:pt>
          <cx:pt idx="4414">2.7292418447633602</cx:pt>
          <cx:pt idx="4415">1.30073902771524</cx:pt>
          <cx:pt idx="4416">1.3058062694550301</cx:pt>
          <cx:pt idx="4417">1.52817320752734</cx:pt>
          <cx:pt idx="4418">1.3349089360708</cx:pt>
          <cx:pt idx="4419">0.94866841487353704</cx:pt>
          <cx:pt idx="4420">1.0599790906668101</cx:pt>
          <cx:pt idx="4421">1.14691307954309</cx:pt>
          <cx:pt idx="4422">1.11375644216935</cx:pt>
          <cx:pt idx="4423">0.92960215288757697</cx:pt>
          <cx:pt idx="4424">0.88231893203066003</cx:pt>
          <cx:pt idx="4425">0.76611418740409898</cx:pt>
          <cx:pt idx="4426">0.73509975952277395</cx:pt>
          <cx:pt idx="4427">0.70952470849578597</cx:pt>
          <cx:pt idx="4428">1.33690492616682</cx:pt>
          <cx:pt idx="4429">1.81741566388118</cx:pt>
          <cx:pt idx="4430">1.96914511424981</cx:pt>
          <cx:pt idx="4431">2.3969839816757799</cx:pt>
          <cx:pt idx="4432">2.38504044201329</cx:pt>
          <cx:pt idx="4433">1.8263682665207599</cx:pt>
          <cx:pt idx="4434">1.4366174181082501</cx:pt>
          <cx:pt idx="4435">1.4294455039183001</cx:pt>
          <cx:pt idx="4436">1.1151736373632799</cx:pt>
          <cx:pt idx="4437">1.2119065078526401</cx:pt>
          <cx:pt idx="4438">1.1515982309294199</cx:pt>
          <cx:pt idx="4439">1.0620976141315099</cx:pt>
          <cx:pt idx="4440">1.1941842556576701</cx:pt>
          <cx:pt idx="4441">0.93031679475654105</cx:pt>
          <cx:pt idx="4442">0.94627856776583896</cx:pt>
          <cx:pt idx="4443">1.3042387490874801</cx:pt>
          <cx:pt idx="4444">1.49059064908445</cx:pt>
          <cx:pt idx="4445">1.3360213962616401</cx:pt>
          <cx:pt idx="4446">1.3670462061058599</cx:pt>
          <cx:pt idx="4447">1.2991972261700899</cx:pt>
          <cx:pt idx="4448">0.97067115386508196</cx:pt>
          <cx:pt idx="4449">0.78499983675260498</cx:pt>
          <cx:pt idx="4450">1.01152716545828</cx:pt>
          <cx:pt idx="4451">1.0134482707489401</cx:pt>
          <cx:pt idx="4452">0.91520823501723103</cx:pt>
          <cx:pt idx="4453">0.992797761392883</cx:pt>
          <cx:pt idx="4454">1.03890550213918</cx:pt>
          <cx:pt idx="4455">0.72622002455173096</cx:pt>
          <cx:pt idx="4456">0.73410939115565299</cx:pt>
          <cx:pt idx="4457">0.93014500481412898</cx:pt>
          <cx:pt idx="4458">0.90601296241886697</cx:pt>
          <cx:pt idx="4459">0.90289466936762097</cx:pt>
          <cx:pt idx="4460">1.13908050978013</cx:pt>
          <cx:pt idx="4461">1.1138133310901699</cx:pt>
          <cx:pt idx="4462">0.761557527464918</cx:pt>
          <cx:pt idx="4463">0.57359688795896002</cx:pt>
          <cx:pt idx="4464">0.64225345943614598</cx:pt>
          <cx:pt idx="4465">0.36227864739614402</cx:pt>
          <cx:pt idx="4466">0.37688594171130602</cx:pt>
          <cx:pt idx="4467">0.543088672766462</cx:pt>
          <cx:pt idx="4468">0.69982290690117999</cx:pt>
          <cx:pt idx="4469">0.69683405846486701</cx:pt>
          <cx:pt idx="4470">0.65121306224493303</cx:pt>
          <cx:pt idx="4471">0.58608710596467295</cx:pt>
          <cx:pt idx="4472">0.53242672196278995</cx:pt>
          <cx:pt idx="4473">0.91667591804819604</cx:pt>
          <cx:pt idx="4474">0.83086054307615598</cx:pt>
          <cx:pt idx="4475">0.83785444968173095</cx:pt>
          <cx:pt idx="4476">1.20043334429385</cx:pt>
          <cx:pt idx="4477">1.1073673434283899</cx:pt>
          <cx:pt idx="4478">0.74015318848761802</cx:pt>
          <cx:pt idx="4479">0.84051648091421405</cx:pt>
          <cx:pt idx="4480">7.7619040893282101</cx:pt>
          <cx:pt idx="4481">8.0619106716359994</cx:pt>
          <cx:pt idx="4482">8.4578837117757093</cx:pt>
          <cx:pt idx="4483">8.4737230899324594</cx:pt>
          <cx:pt idx="4484">8.4044612521639408</cx:pt>
          <cx:pt idx="4485">1.5721718077995399</cx:pt>
          <cx:pt idx="4486">0.93410403312934198</cx:pt>
          <cx:pt idx="4487">0.88866344059455304</cx:pt>
          <cx:pt idx="4488">1.17097433308139</cx:pt>
          <cx:pt idx="4489">7.8266041153247699</cx:pt>
          <cx:pt idx="4490">8.5891127735624693</cx:pt>
          <cx:pt idx="4491">8.7025174483152394</cx:pt>
          <cx:pt idx="4492">8.7728585051623593</cx:pt>
          <cx:pt idx="4493">8.3117171549481395</cx:pt>
          <cx:pt idx="4494">1.7203774513205901</cx:pt>
          <cx:pt idx="4495">0.99400140020763506</cx:pt>
          <cx:pt idx="4496">0.95851956477595701</cx:pt>
          <cx:pt idx="4497">0.93626390481574695</cx:pt>
          <cx:pt idx="4498">0.97359947223371501</cx:pt>
          <cx:pt idx="4499">0.96601643097974998</cx:pt>
          <cx:pt idx="4500">0.83985374892699605</cx:pt>
          <cx:pt idx="4501">0.84360899875975304</cx:pt>
          <cx:pt idx="4502">0.377407926011882</cx:pt>
          <cx:pt idx="4503">0.38733041825626702</cx:pt>
          <cx:pt idx="4504">0.26513842679042798</cx:pt>
          <cx:pt idx="4505">0.49891102076922</cx:pt>
          <cx:pt idx="4506">0.94451030302637595</cx:pt>
          <cx:pt idx="4507">1.3323404686021001</cx:pt>
          <cx:pt idx="4508">1.35762983095263</cx:pt>
          <cx:pt idx="4509">2.1538493834464401</cx:pt>
          <cx:pt idx="4510">2.1884869247498999</cx:pt>
          <cx:pt idx="4511">1.72693800788709</cx:pt>
          <cx:pt idx="4512">2.4166083709059998</cx:pt>
          <cx:pt idx="4513">3.0826520539144999</cx:pt>
          <cx:pt idx="4514">2.3620809439988801</cx:pt>
          <cx:pt idx="4515">3.3283332324170298</cx:pt>
          <cx:pt idx="4516">3.41939064480882</cx:pt>
          <cx:pt idx="4517">2.37679842584016</cx:pt>
          <cx:pt idx="4518">1.8073932851018</cx:pt>
          <cx:pt idx="4519">1.86949817797298</cx:pt>
          <cx:pt idx="4520">0.92744636898058397</cx:pt>
          <cx:pt idx="4521">1.1866783738195801</cx:pt>
          <cx:pt idx="4522">1.2816115510502499</cx:pt>
          <cx:pt idx="4523">1.5842126755719099</cx:pt>
          <cx:pt idx="4524">1.90941431177806</cx:pt>
          <cx:pt idx="4525">1.7670030978309099</cx:pt>
          <cx:pt idx="4526">1.4302588823461</cx:pt>
          <cx:pt idx="4527">1.2934093431406699</cx:pt>
          <cx:pt idx="4528">3.4112043636100799</cx:pt>
          <cx:pt idx="4529">4.1904969225280597</cx:pt>
          <cx:pt idx="4530">4.0442400248082304</cx:pt>
          <cx:pt idx="4531">4.44155474759794</cx:pt>
          <cx:pt idx="4532">4.6094686730894203</cx:pt>
          <cx:pt idx="4533">2.4272167874730401</cx:pt>
          <cx:pt idx="4534">1.75122929987653</cx:pt>
          <cx:pt idx="4535">1.7882754150508999</cx:pt>
          <cx:pt idx="4536">1.5351972743504101</cx:pt>
          <cx:pt idx="4537">2.08794719613002</cx:pt>
          <cx:pt idx="4538">1.7518098174418399</cx:pt>
          <cx:pt idx="4539">1.43967414560521</cx:pt>
          <cx:pt idx="4540">1.85039234921698</cx:pt>
          <cx:pt idx="4541">2.0307742485059901</cx:pt>
          <cx:pt idx="4542">1.3030676329311801</cx:pt>
          <cx:pt idx="4543">1.6625411724296599</cx:pt>
          <cx:pt idx="4544">1.64789297301064</cx:pt>
          <cx:pt idx="4545">1.3885985129171401</cx:pt>
          <cx:pt idx="4546">0.97277831412127402</cx:pt>
          <cx:pt idx="4547">1.98718627269638</cx:pt>
          <cx:pt idx="4548">1.75452020420124</cx:pt>
          <cx:pt idx="4549">2.1793467063487801</cx:pt>
          <cx:pt idx="4550">2.0387126626051</cx:pt>
          <cx:pt idx="4551">2.0631958170165299</cx:pt>
          <cx:pt idx="4552">1.2562538397935601</cx:pt>
          <cx:pt idx="4553">1.28010616309605</cx:pt>
          <cx:pt idx="4554">0.70539835093129</cx:pt>
          <cx:pt idx="4555">0.88525565713307697</cx:pt>
          <cx:pt idx="4556">1.4398203974478501</cx:pt>
          <cx:pt idx="4557">1.31062999209803</cx:pt>
          <cx:pt idx="4558">1.3426573805340301</cx:pt>
          <cx:pt idx="4559">1.3841616301944799</cx:pt>
          <cx:pt idx="4560">1.5303757102482201</cx:pt>
          <cx:pt idx="4561">1.08465169281181</cx:pt>
          <cx:pt idx="4562">1.1509252528799701</cx:pt>
          <cx:pt idx="4563">0.97270995525229298</cx:pt>
          <cx:pt idx="4564">0.99184396547446396</cx:pt>
          <cx:pt idx="4565">0.97068971438126395</cx:pt>
          <cx:pt idx="4566">1.1883690816686601</cx:pt>
          <cx:pt idx="4567">1.4026553813300799</cx:pt>
          <cx:pt idx="4568">1.62090853151917</cx:pt>
          <cx:pt idx="4569">1.5986969657976999</cx:pt>
          <cx:pt idx="4570">1.50406459072036</cx:pt>
          <cx:pt idx="4571">1.28304270457761</cx:pt>
          <cx:pt idx="4572">0.93514311044864995</cx:pt>
          <cx:pt idx="4573">0.86534596620593196</cx:pt>
          <cx:pt idx="4574">0.88924154074810902</cx:pt>
          <cx:pt idx="4575">0.60252423006135802</cx:pt>
          <cx:pt idx="4576">0.43810173010324199</cx:pt>
          <cx:pt idx="4577">0.65999357431221595</cx:pt>
          <cx:pt idx="4578">0.93358321557623403</cx:pt>
          <cx:pt idx="4579">0.93954339057802105</cx:pt>
          <cx:pt idx="4580">1.1923651871348999</cx:pt>
          <cx:pt idx="4581">1.6599240765094501</cx:pt>
          <cx:pt idx="4582">1.43369318091362</cx:pt>
          <cx:pt idx="4583">0.99735905922380197</cx:pt>
          <cx:pt idx="4584">1.11167183964177</cx:pt>
          <cx:pt idx="4585">0.89507501668633105</cx:pt>
          <cx:pt idx="4586">5.1759758138157297</cx:pt>
          <cx:pt idx="4587">5.3319009762629896</cx:pt>
          <cx:pt idx="4588">5.7272975997934603</cx:pt>
          <cx:pt idx="4589">5.5832082650644903</cx:pt>
          <cx:pt idx="4590">5.9378673041761996</cx:pt>
          <cx:pt idx="4591">1.33549576940532</cx:pt>
          <cx:pt idx="4592">1.3012496042864701</cx:pt>
          <cx:pt idx="4593">1.2763717395734699</cx:pt>
          <cx:pt idx="4594">1.2497019340767901</cx:pt>
          <cx:pt idx="4595">0.85694262868414295</cx:pt>
          <cx:pt idx="4596">1.02285834648232</cx:pt>
          <cx:pt idx="4597">5.5688505306550198</cx:pt>
          <cx:pt idx="4598">5.1953130083476804</cx:pt>
          <cx:pt idx="4599">5.5069976312561097</cx:pt>
          <cx:pt idx="4600">5.5643626303055003</cx:pt>
          <cx:pt idx="4601">5.4020836033253001</cx:pt>
          <cx:pt idx="4602">1.04768366815522</cx:pt>
          <cx:pt idx="4603">1.5789429865989599</cx:pt>
          <cx:pt idx="4604">2.0440769167886002</cx:pt>
          <cx:pt idx="4605">2.6262777797502701</cx:pt>
          <cx:pt idx="4606">2.6345516105705</cx:pt>
          <cx:pt idx="4607">2.7461633092734101</cx:pt>
          <cx:pt idx="4608">2.1580565601393298</cx:pt>
          <cx:pt idx="4609">1.4144529297945301</cx:pt>
          <cx:pt idx="4610">0.82192681977887505</cx:pt>
          <cx:pt idx="4611">0.72076312324109804</cx:pt>
          <cx:pt idx="4612">0.382433023328065</cx:pt>
          <cx:pt idx="4613">1.1879273680770901</cx:pt>
          <cx:pt idx="4614">1.35170028783381</cx:pt>
          <cx:pt idx="4615">1.3295142019705599</cx:pt>
          <cx:pt idx="4616">1.8680822373639501</cx:pt>
          <cx:pt idx="4617">1.8862543874676301</cx:pt>
          <cx:pt idx="4618">1.2060360154390499</cx:pt>
          <cx:pt idx="4619">1.1531618521106399</cx:pt>
          <cx:pt idx="4620">1.7650471122428399</cx:pt>
          <cx:pt idx="4621">1.4030979062572799</cx:pt>
          <cx:pt idx="4622">1.54282361982649</cx:pt>
          <cx:pt idx="4623">1.7346506534974699</cx:pt>
          <cx:pt idx="4624">1.56202131474908</cx:pt>
          <cx:pt idx="4625">1.0044296839636599</cx:pt>
          <cx:pt idx="4626">0.90266126414605696</cx:pt>
          <cx:pt idx="4627">6.1141390089119003</cx:pt>
          <cx:pt idx="4628">5.8743728947046998</cx:pt>
          <cx:pt idx="4629">5.99614781386685</cx:pt>
          <cx:pt idx="4630">6.5280358990048999</cx:pt>
          <cx:pt idx="4631">6.6262062884070403</cx:pt>
          <cx:pt idx="4632">6.7216016571078896</cx:pt>
          <cx:pt idx="4633">6.6571548032150103</cx:pt>
          <cx:pt idx="4634">7.5349007296458703</cx:pt>
          <cx:pt idx="4635">7.28879148883874</cx:pt>
          <cx:pt idx="4636">7.1040585591429304</cx:pt>
          <cx:pt idx="4637">1.95544124609817</cx:pt>
          <cx:pt idx="4638">3.2211847787883299</cx:pt>
          <cx:pt idx="4639">2.3414162342172702</cx:pt>
          <cx:pt idx="4640">2.0611706541142301</cx:pt>
          <cx:pt idx="4641">2.1115023531995001</cx:pt>
          <cx:pt idx="4642">1.8035780440721001</cx:pt>
          <cx:pt idx="4643">0.69564633407423104</cx:pt>
          <cx:pt idx="4644">0.74466151972482397</cx:pt>
          <cx:pt idx="4645">1.2190364185645699</cx:pt>
          <cx:pt idx="4646">1.4060070909231199</cx:pt>
          <cx:pt idx="4647">1.4801355038208199</cx:pt>
          <cx:pt idx="4648">1.3178995647359</cx:pt>
          <cx:pt idx="4649">1.12988391104646</cx:pt>
          <cx:pt idx="4650">0.62083594102334805</cx:pt>
          <cx:pt idx="4651">0.52377202040593496</cx:pt>
          <cx:pt idx="4652">0.49847174083710499</cx:pt>
          <cx:pt idx="4653">0.80650995988528096</cx:pt>
          <cx:pt idx="4654">0.87994725959789399</cx:pt>
          <cx:pt idx="4655">1.0411487854649799</cx:pt>
          <cx:pt idx="4656">2.37247800338625</cx:pt>
          <cx:pt idx="4657">2.2436099976844499</cx:pt>
          <cx:pt idx="4658">2.6735393192233601</cx:pt>
          <cx:pt idx="4659">3.05266184377329</cx:pt>
          <cx:pt idx="4660">2.8881335314634899</cx:pt>
          <cx:pt idx="4661">2.1728393041368399</cx:pt>
          <cx:pt idx="4662">2.3526344819739502</cx:pt>
          <cx:pt idx="4663">1.93342619449469</cx:pt>
          <cx:pt idx="4664">1.46734351065682</cx:pt>
          <cx:pt idx="4665">1.5646470636377701</cx:pt>
          <cx:pt idx="4666">1.3537026857833101</cx:pt>
          <cx:pt idx="4667">1.39475303296724</cx:pt>
          <cx:pt idx="4668">1.06377309239858</cx:pt>
          <cx:pt idx="4669">2.4592086597149199</cx:pt>
          <cx:pt idx="4670">2.40037240654256</cx:pt>
          <cx:pt idx="4671">1.97644217214702</cx:pt>
          <cx:pt idx="4672">2.0108650359162099</cx:pt>
          <cx:pt idx="4673">2.1067191104016598</cx:pt>
          <cx:pt idx="4674">0.89087561184229902</cx:pt>
          <cx:pt idx="4675">0.95086772678445797</cx:pt>
          <cx:pt idx="4676">4.8867179897086102</cx:pt>
          <cx:pt idx="4677">5.3497251844543197</cx:pt>
          <cx:pt idx="4678">5.3601011782320596</cx:pt>
          <cx:pt idx="4679">5.1396113607331397</cx:pt>
          <cx:pt idx="4680">5.13465044334919</cx:pt>
          <cx:pt idx="4681">1.34272243790691</cx:pt>
          <cx:pt idx="4682">0.88225386202413003</cx:pt>
          <cx:pt idx="4683">1.1921717293723499</cx:pt>
          <cx:pt idx="4684">1.2164101955429101</cx:pt>
          <cx:pt idx="4685">1.1710649645056901</cx:pt>
          <cx:pt idx="4686">0.87641766186079195</cx:pt>
          <cx:pt idx="4687">0.61914073974075201</cx:pt>
          <cx:pt idx="4688">0.48314518164325898</cx:pt>
          <cx:pt idx="4689">0.882176032476645</cx:pt>
          <cx:pt idx="4690">1.14191452736216</cx:pt>
          <cx:pt idx="4691">1.4943951398473101</cx:pt>
          <cx:pt idx="4692">1.53207233719554</cx:pt>
          <cx:pt idx="4693">1.3768371644900701</cx:pt>
          <cx:pt idx="4694">1.4136808189188299</cx:pt>
          <cx:pt idx="4695">1.0584334880488699</cx:pt>
          <cx:pt idx="4696">0.71471818793797903</cx:pt>
          <cx:pt idx="4697">0.70133958212746705</cx:pt>
          <cx:pt idx="4698">1.20688950584917</cx:pt>
          <cx:pt idx="4699">0.87816505838211401</cx:pt>
          <cx:pt idx="4700">0.935834112490734</cx:pt>
          <cx:pt idx="4701">0.94945107481649305</cx:pt>
          <cx:pt idx="4702">1.08749981360277</cx:pt>
          <cx:pt idx="4703">0.74838249587402195</cx:pt>
          <cx:pt idx="4704">1.2433564319813399</cx:pt>
          <cx:pt idx="4705">1.2496417711276799</cx:pt>
          <cx:pt idx="4706">1.2688268553711399</cx:pt>
          <cx:pt idx="4707">1.10166719863631</cx:pt>
          <cx:pt idx="4708">0.886200508400798</cx:pt>
          <cx:pt idx="4709">0.45537419280528801</cx:pt>
          <cx:pt idx="4710">1.9792280643221201</cx:pt>
          <cx:pt idx="4711">2.31791582527234</cx:pt>
          <cx:pt idx="4712">2.8707134435525101</cx:pt>
          <cx:pt idx="4713">2.7898784926363001</cx:pt>
          <cx:pt idx="4714">2.6524195495793701</cx:pt>
          <cx:pt idx="4715">1.1214020160782301</cx:pt>
          <cx:pt idx="4716">0.76940296038364397</cx:pt>
          <cx:pt idx="4717">0.24373173689340299</cx:pt>
          <cx:pt idx="4718">1.2733875797652701</cx:pt>
          <cx:pt idx="4719">9.1322734905073109</cx:pt>
          <cx:pt idx="4720">9.2299716739025399</cx:pt>
          <cx:pt idx="4721">9.4169289121080908</cx:pt>
          <cx:pt idx="4722">9.5246635620865092</cx:pt>
          <cx:pt idx="4723">8.6154358502270405</cx:pt>
          <cx:pt idx="4724">0.87025603266070695</cx:pt>
          <cx:pt idx="4725">0.71235128252353097</cx:pt>
          <cx:pt idx="4726">1.47948370352517</cx:pt>
          <cx:pt idx="4727">1.5853252682552901</cx:pt>
          <cx:pt idx="4728">1.9173873637665799</cx:pt>
          <cx:pt idx="4729">1.8650018293467501</cx:pt>
          <cx:pt idx="4730">2.1824569160041101</cx:pt>
          <cx:pt idx="4731">1.6036705442572301</cx:pt>
          <cx:pt idx="4732">1.4936604464002401</cx:pt>
          <cx:pt idx="4733">1.2108609175868299</cx:pt>
          <cx:pt idx="4734">1.0994437465493401</cx:pt>
          <cx:pt idx="4735">0.90459967007782904</cx:pt>
          <cx:pt idx="4736">0.74765393430677596</cx:pt>
          <cx:pt idx="4737">0.83055117927258804</cx:pt>
          <cx:pt idx="4738">0.99918127708343996</cx:pt>
          <cx:pt idx="4739">1.0845824071933099</cx:pt>
          <cx:pt idx="4740">1.0473388972050599</cx:pt>
          <cx:pt idx="4741">1.1834782101141501</cx:pt>
          <cx:pt idx="4742">0.95574679425917597</cx:pt>
          <cx:pt idx="4743">0.78927547861873704</cx:pt>
          <cx:pt idx="4744">0.69287279884822495</cx:pt>
          <cx:pt idx="4745">0.80143238018965302</cx:pt>
          <cx:pt idx="4746">0.486841748823515</cx:pt>
          <cx:pt idx="4747">0.72628980282978695</cx:pt>
          <cx:pt idx="4748">0.75259117970579403</cx:pt>
          <cx:pt idx="4749">1.2158083158208901</cx:pt>
          <cx:pt idx="4750">1.62635104690083</cx:pt>
          <cx:pt idx="4751">2.1560760785095998</cx:pt>
          <cx:pt idx="4752">2.6432965138637399</cx:pt>
          <cx:pt idx="4753">2.5875932768051899</cx:pt>
          <cx:pt idx="4754">2.1349625023190599</cx:pt>
          <cx:pt idx="4755">1.8857454575163599</cx:pt>
          <cx:pt idx="4756">1.5565643799956901</cx:pt>
          <cx:pt idx="4757">1.43321631584575</cx:pt>
          <cx:pt idx="4758">1.5608469058935399</cx:pt>
          <cx:pt idx="4759">1.70417251870398</cx:pt>
          <cx:pt idx="4760">1.3706882576000301</cx:pt>
          <cx:pt idx="4761">1.19239475789816</cx:pt>
          <cx:pt idx="4762">1.5197124745844199</cx:pt>
          <cx:pt idx="4763">1.3624254648837599</cx:pt>
          <cx:pt idx="4764">1.26329975858538</cx:pt>
          <cx:pt idx="4765">1.2479943272393801</cx:pt>
          <cx:pt idx="4766">1.5228536759407501</cx:pt>
          <cx:pt idx="4767">0.72308836799270204</cx:pt>
          <cx:pt idx="4768">0.88263072078581895</cx:pt>
          <cx:pt idx="4769">1.0417851627333501</cx:pt>
          <cx:pt idx="4770">1.2823886743048201</cx:pt>
          <cx:pt idx="4771">1.0230738568668101</cx:pt>
          <cx:pt idx="4772">1.01824414523215</cx:pt>
          <cx:pt idx="4773">0.77387023299415103</cx:pt>
          <cx:pt idx="4774">0.63355996826741201</cx:pt>
          <cx:pt idx="4775">0.85658220210190195</cx:pt>
          <cx:pt idx="4776">0.81457713750734295</cx:pt>
          <cx:pt idx="4777">0.71409163365916695</cx:pt>
          <cx:pt idx="4778">10.617853382896</cx:pt>
          <cx:pt idx="4779">10.5814445422365</cx:pt>
          <cx:pt idx="4780">10.2912398732658</cx:pt>
          <cx:pt idx="4781">10.3042737583785</cx:pt>
          <cx:pt idx="4782">10.5392056228652</cx:pt>
          <cx:pt idx="4783">0.82285629318483799</cx:pt>
          <cx:pt idx="4784">0.87638002415860305</cx:pt>
          <cx:pt idx="4785">0.76423211665280799</cx:pt>
          <cx:pt idx="4786">0.68912892697792905</cx:pt>
          <cx:pt idx="4787">0.47502344156512</cx:pt>
          <cx:pt idx="4788">0.72272680644256404</cx:pt>
          <cx:pt idx="4789">0.67434806362208399</cx:pt>
          <cx:pt idx="4790">0.61584776161885302</cx:pt>
          <cx:pt idx="4791">0.94520155447147203</cx:pt>
          <cx:pt idx="4792">0.89686088287789001</cx:pt>
          <cx:pt idx="4793">0.71773257221379805</cx:pt>
          <cx:pt idx="4794">1.20867941476741</cx:pt>
          <cx:pt idx="4795">1.5413743463181899</cx:pt>
          <cx:pt idx="4796">1.2541468705216201</cx:pt>
          <cx:pt idx="4797">1.37754744662412</cx:pt>
          <cx:pt idx="4798">1.1844112925950601</cx:pt>
          <cx:pt idx="4799">0.67276661440678398</cx:pt>
          <cx:pt idx="4800">0.40652897865330401</cx:pt>
          <cx:pt idx="4801">0.85196948022090102</cx:pt>
          <cx:pt idx="4802">0.862853147154933</cx:pt>
          <cx:pt idx="4803">0.79353706225131904</cx:pt>
          <cx:pt idx="4804">0.87744182411684801</cx:pt>
          <cx:pt idx="4805">1.0886799724234499</cx:pt>
          <cx:pt idx="4806">0.63485543518922205</cx:pt>
          <cx:pt idx="4807">0.80146684021249204</cx:pt>
          <cx:pt idx="4808">1.2420528417228101</cx:pt>
          <cx:pt idx="4809">1.32816257175265</cx:pt>
          <cx:pt idx="4810">1.25850029161821</cx:pt>
          <cx:pt idx="4811">1.6075957119883999</cx:pt>
          <cx:pt idx="4812">1.68164062189611</cx:pt>
          <cx:pt idx="4813">1.21053239077588</cx:pt>
          <cx:pt idx="4814">1.15552911843535</cx:pt>
          <cx:pt idx="4815">1.1669905567878001</cx:pt>
          <cx:pt idx="4816">0.81793192566734596</cx:pt>
          <cx:pt idx="4817">0.60176521263938998</cx:pt>
          <cx:pt idx="4818">1.4717808877410301</cx:pt>
          <cx:pt idx="4819">1.4294705910680601</cx:pt>
          <cx:pt idx="4820">1.45204930262847</cx:pt>
          <cx:pt idx="4821">1.6188467646387601</cx:pt>
          <cx:pt idx="4822">1.5042492573809201</cx:pt>
          <cx:pt idx="4823">0.74724399496956395</cx:pt>
          <cx:pt idx="4824">0.75696690050471205</cx:pt>
          <cx:pt idx="4825">0.76380583065613705</cx:pt>
          <cx:pt idx="4826">0.54934972360342105</cx:pt>
          <cx:pt idx="4827">0.617048693306537</cx:pt>
          <cx:pt idx="4828">0.74694798589347799</cx:pt>
          <cx:pt idx="4829">1.41948391082541</cx:pt>
          <cx:pt idx="4830">1.3511243870856999</cx:pt>
          <cx:pt idx="4831">1.34770861140038</cx:pt>
          <cx:pt idx="4832">1.38180592822687</cx:pt>
          <cx:pt idx="4833">1.2848086069917499</cx:pt>
          <cx:pt idx="4834">0.95619961783962504</cx:pt>
          <cx:pt idx="4835">0.78176402593264405</cx:pt>
          <cx:pt idx="4836">1.1762288172325699</cx:pt>
          <cx:pt idx="4837">1.3010772517659801</cx:pt>
          <cx:pt idx="4838">1.1807218526314101</cx:pt>
          <cx:pt idx="4839">0.75842465168279105</cx:pt>
          <cx:pt idx="4840">1.6199506528998899</cx:pt>
          <cx:pt idx="4841">1.2467773099378201</cx:pt>
          <cx:pt idx="4842">1.22560812223522</cx:pt>
          <cx:pt idx="4843">1.61677373737769</cx:pt>
          <cx:pt idx="4844">1.7068853907757999</cx:pt>
          <cx:pt idx="4845">0.97438050564895895</cx:pt>
          <cx:pt idx="4846">1.0616588223627299</cx:pt>
          <cx:pt idx="4847">1.41403887292112</cx:pt>
          <cx:pt idx="4848">1.4462231494584601</cx:pt>
          <cx:pt idx="4849">1.6488092142097801</cx:pt>
          <cx:pt idx="4850">1.7600567871720201</cx:pt>
          <cx:pt idx="4851">1.84330929716609</cx:pt>
          <cx:pt idx="4852">1.48756723460664</cx:pt>
          <cx:pt idx="4853">1.0606889358876901</cx:pt>
          <cx:pt idx="4854">0.94992886493370599</cx:pt>
          <cx:pt idx="4855">0.93140689324820403</cx:pt>
          <cx:pt idx="4856">0.76445109305023695</cx:pt>
          <cx:pt idx="4857">0.52196288727793005</cx:pt>
          <cx:pt idx="4858">0.66295288671584196</cx:pt>
          <cx:pt idx="4859">0.61805444448513702</cx:pt>
          <cx:pt idx="4860">0.38825826644302402</cx:pt>
          <cx:pt idx="4861">0.81306967761936699</cx:pt>
          <cx:pt idx="4862">0.88918057540793805</cx:pt>
          <cx:pt idx="4863">0.89653387859515399</cx:pt>
          <cx:pt idx="4864">1.0034793225248999</cx:pt>
          <cx:pt idx="4865">1.18759169071266</cx:pt>
          <cx:pt idx="4866">1.52818835468911</cx:pt>
          <cx:pt idx="4867">1.50249288204928</cx:pt>
          <cx:pt idx="4868">1.7003222472505199</cx:pt>
          <cx:pt idx="4869">1.46659088269342</cx:pt>
          <cx:pt idx="4870">1.29222650598838</cx:pt>
          <cx:pt idx="4871">1.6910640096201399</cx:pt>
          <cx:pt idx="4872">2.0014652832419002</cx:pt>
          <cx:pt idx="4873">1.7642604881613</cx:pt>
          <cx:pt idx="4874">1.9949879565284001</cx:pt>
          <cx:pt idx="4875">2.5240547745191102</cx:pt>
          <cx:pt idx="4876">1.70193099736702</cx:pt>
          <cx:pt idx="4877">1.4791867762066699</cx:pt>
          <cx:pt idx="4878">1.4666101873420301</cx:pt>
          <cx:pt idx="4879">1.47765027171751</cx:pt>
          <cx:pt idx="4880">1.40885597173642</cx:pt>
          <cx:pt idx="4881">1.10249695855969</cx:pt>
          <cx:pt idx="4882">1.0433275505377799</cx:pt>
          <cx:pt idx="4883">1.60197841530873</cx:pt>
          <cx:pt idx="4884">1.3554441497257601</cx:pt>
          <cx:pt idx="4885">2.1784763484230898</cx:pt>
          <cx:pt idx="4886">2.2097503629394102</cx:pt>
          <cx:pt idx="4887">2.1315718127233501</cx:pt>
          <cx:pt idx="4888">1.54236060984717</cx:pt>
          <cx:pt idx="4889">1.5904780921730599</cx:pt>
          <cx:pt idx="4890">0.32050486644911103</cx:pt>
          <cx:pt idx="4891">0.34407559613749</cx:pt>
          <cx:pt idx="4892">0.51120606919052103</cx:pt>
          <cx:pt idx="4893">0.676801634941819</cx:pt>
          <cx:pt idx="4894">0.87191671005010396</cx:pt>
          <cx:pt idx="4895">1.03052498267808</cx:pt>
          <cx:pt idx="4896">1.30633245367479</cx:pt>
          <cx:pt idx="4897">1.39572909768619</cx:pt>
          <cx:pt idx="4898">1.1908659675978599</cx:pt>
          <cx:pt idx="4899">1.0734323049310801</cx:pt>
          <cx:pt idx="4900">0.999187544920068</cx:pt>
          <cx:pt idx="4901">0.65859337885605396</cx:pt>
          <cx:pt idx="4902">0.57666328896483798</cx:pt>
          <cx:pt idx="4903">1.3932524357790399</cx:pt>
          <cx:pt idx="4904">2.5279854414374099</cx:pt>
          <cx:pt idx="4905">2.6307101678429201</cx:pt>
          <cx:pt idx="4906">2.7693462519052701</cx:pt>
          <cx:pt idx="4907">2.72437783527291</cx:pt>
          <cx:pt idx="4908">1.90157210027877</cx:pt>
          <cx:pt idx="4909">1.02232301238303</cx:pt>
          <cx:pt idx="4910">1.00457526821307</cx:pt>
          <cx:pt idx="4911">1.01522587252005</cx:pt>
          <cx:pt idx="4912">1.30007058779062</cx:pt>
          <cx:pt idx="4913">1.32236132589143</cx:pt>
          <cx:pt idx="4914">1.1548500889128399</cx:pt>
          <cx:pt idx="4915">0.97475664494481595</cx:pt>
          <cx:pt idx="4916">0.89432259135000003</cx:pt>
          <cx:pt idx="4917">0.51627188491867904</cx:pt>
          <cx:pt idx="4918">0.44925975740343999</cx:pt>
          <cx:pt idx="4919">0.294808351094834</cx:pt>
          <cx:pt idx="4920">0.37505187888422797</cx:pt>
          <cx:pt idx="4921">0.40317241266499199</cx:pt>
          <cx:pt idx="4922">0.62594887524532805</cx:pt>
          <cx:pt idx="4923">1.78558691184399</cx:pt>
          <cx:pt idx="4924">2.0579776879350899</cx:pt>
          <cx:pt idx="4925">2.34758720902623</cx:pt>
          <cx:pt idx="4926">2.4223025230468398</cx:pt>
          <cx:pt idx="4927">2.1494562304188101</cx:pt>
          <cx:pt idx="4928">1.2340215553045799</cx:pt>
          <cx:pt idx="4929">1.29479079637314</cx:pt>
          <cx:pt idx="4930">0.92681756947784599</cx:pt>
          <cx:pt idx="4931">0.76424882687266105</cx:pt>
          <cx:pt idx="4932">0.88541765500765501</cx:pt>
          <cx:pt idx="4933">0.78125125130793704</cx:pt>
          <cx:pt idx="4934">0.53193268455849596</cx:pt>
          <cx:pt idx="4935">0.52802519328323105</cx:pt>
          <cx:pt idx="4936">0.46991333607920499</cx:pt>
          <cx:pt idx="4937">0.40671740796572198</cx:pt>
          <cx:pt idx="4938">0.84957423247759101</cx:pt>
          <cx:pt idx="4939">0.73150813845917595</cx:pt>
          <cx:pt idx="4940">0.71883371485293701</cx:pt>
          <cx:pt idx="4941">1.05557553820286</cx:pt>
          <cx:pt idx="4942">1.0823583187343999</cx:pt>
          <cx:pt idx="4943">0.51939392961587505</cx:pt>
          <cx:pt idx="4944">0.66147095074670204</cx:pt>
          <cx:pt idx="4945">6.34524075153284</cx:pt>
          <cx:pt idx="4946">6.1344537109579003</cx:pt>
          <cx:pt idx="4947">6.6751350481720202</cx:pt>
          <cx:pt idx="4948">7.4166882093527597</cx:pt>
          <cx:pt idx="4949">7.26370089787524</cx:pt>
          <cx:pt idx="4950">1.6054015726795301</cx:pt>
          <cx:pt idx="4951">1.55210740850048</cx:pt>
          <cx:pt idx="4952">1.07994075785805</cx:pt>
          <cx:pt idx="4953">0.40541925229442599</cx:pt>
          <cx:pt idx="4954">0.44410883894319497</cx:pt>
          <cx:pt idx="4955">3.3875190629817902</cx:pt>
          <cx:pt idx="4956">3.9048891615883101</cx:pt>
          <cx:pt idx="4957">3.8705712869626301</cx:pt>
          <cx:pt idx="4958">3.8199191215437698</cx:pt>
          <cx:pt idx="4959">3.78511044605971</cx:pt>
          <cx:pt idx="4960">1.4875370603706699</cx:pt>
          <cx:pt idx="4961">0.91038526577823298</cx:pt>
          <cx:pt idx="4962">0.86114957948318804</cx:pt>
          <cx:pt idx="4963">0.85831340900570596</cx:pt>
          <cx:pt idx="4964">0.96677025163701402</cx:pt>
          <cx:pt idx="4965">1.3633661068812899</cx:pt>
          <cx:pt idx="4966">1.5322014932841499</cx:pt>
          <cx:pt idx="4967">2.31901401508004</cx:pt>
          <cx:pt idx="4968">2.3507172389369901</cx:pt>
          <cx:pt idx="4969">2.2542593879917501</cx:pt>
          <cx:pt idx="4970">1.73021520000831</cx:pt>
          <cx:pt idx="4971">2.5776785100176398</cx:pt>
          <cx:pt idx="4972">1.7829809117055899</cx:pt>
          <cx:pt idx="4973">1.86076874460456</cx:pt>
          <cx:pt idx="4974">2.3927151951012702</cx:pt>
          <cx:pt idx="4975">2.1540887367399399</cx:pt>
          <cx:pt idx="4976">1.3370513357532501</cx:pt>
          <cx:pt idx="4977">1.3442007965956699</cx:pt>
          <cx:pt idx="4978">1.42018967947612</cx:pt>
          <cx:pt idx="4979">1.1292130368751401</cx:pt>
          <cx:pt idx="4980">0.85784695724413396</cx:pt>
          <cx:pt idx="4981">1.0858969565607699</cx:pt>
          <cx:pt idx="4982">1.1222650528109299</cx:pt>
          <cx:pt idx="4983">0.95558197729522398</cx:pt>
          <cx:pt idx="4984">0.95203728747942196</cx:pt>
          <cx:pt idx="4985">1.16403418902877</cx:pt>
          <cx:pt idx="4986">1.0052971837242799</cx:pt>
          <cx:pt idx="4987">1.0714974271731099</cx:pt>
          <cx:pt idx="4988">1.61771714242977</cx:pt>
          <cx:pt idx="4989">1.4763334281468301</cx:pt>
          <cx:pt idx="4990">1.3231346666122199</cx:pt>
          <cx:pt idx="4991">1.2850631793849701</cx:pt>
          <cx:pt idx="4992">1.2277557384406399</cx:pt>
          <cx:pt idx="4993">0.80245030513835203</cx:pt>
          <cx:pt idx="4994">0.705357048286953</cx:pt>
          <cx:pt idx="4995">0.66659406353435002</cx:pt>
          <cx:pt idx="4996">0.48379607320090601</cx:pt>
          <cx:pt idx="4997">0.37859146404287097</cx:pt>
          <cx:pt idx="4998">0.425567310395288</cx:pt>
          <cx:pt idx="4999">0.416622874188599</cx:pt>
          <cx:pt idx="5000">0.50154988157019598</cx:pt>
          <cx:pt idx="5001">1.0873142628187999</cx:pt>
          <cx:pt idx="5002">1.2339440217451201</cx:pt>
          <cx:pt idx="5003">1.07112179058733</cx:pt>
          <cx:pt idx="5004">1.4079719904240999</cx:pt>
          <cx:pt idx="5005">1.46428363283967</cx:pt>
          <cx:pt idx="5006">1.4171662939257099</cx:pt>
          <cx:pt idx="5007">2.04651689990061</cx:pt>
          <cx:pt idx="5008">2.1327961767014698</cx:pt>
          <cx:pt idx="5009">2.0107105855723901</cx:pt>
          <cx:pt idx="5010">10.470054331848701</cx:pt>
          <cx:pt idx="5011">9.8833117039240399</cx:pt>
          <cx:pt idx="5012">9.7274954711263</cx:pt>
          <cx:pt idx="5013">9.7235147557198101</cx:pt>
          <cx:pt idx="5014">9.7320702424805798</cx:pt>
          <cx:pt idx="5015">1.2020151433897099</cx:pt>
          <cx:pt idx="5016">1.2820183780455701</cx:pt>
          <cx:pt idx="5017">0.87819208899280099</cx:pt>
          <cx:pt idx="5018">0.74773142194815201</cx:pt>
          <cx:pt idx="5019">0.60404874018833199</cx:pt>
          <cx:pt idx="5020">0.59486804507310598</cx:pt>
          <cx:pt idx="5021">1.0718201330764601</cx:pt>
          <cx:pt idx="5022">0.98600948454967396</cx:pt>
          <cx:pt idx="5023">1.0039655628614099</cx:pt>
          <cx:pt idx="5024">0.89767487972431503</cx:pt>
          <cx:pt idx="5025">0.87181945643439496</cx:pt>
          <cx:pt idx="5026">0.39217055810201501</cx:pt>
          <cx:pt idx="5027">0.79956941432267803</cx:pt>
          <cx:pt idx="5028">14.0176497364181</cx:pt>
          <cx:pt idx="5029">14.6187886014814</cx:pt>
          <cx:pt idx="5030">15.168602601890701</cx:pt>
          <cx:pt idx="5031">15.2439727366651</cx:pt>
          <cx:pt idx="5032">14.803622858004299</cx:pt>
          <cx:pt idx="5033">2.24802730468231</cx:pt>
          <cx:pt idx="5034">1.85337150369228</cx:pt>
          <cx:pt idx="5035">1.2329852647036801</cx:pt>
          <cx:pt idx="5036">1.12619496412886</cx:pt>
          <cx:pt idx="5037">1.96383293641835</cx:pt>
          <cx:pt idx="5038">2.1747464037169202</cx:pt>
          <cx:pt idx="5039">2.0235818762513298</cx:pt>
          <cx:pt idx="5040">2.3223730105896401</cx:pt>
          <cx:pt idx="5041">2.5639855232426099</cx:pt>
          <cx:pt idx="5042">1.7132746192153201</cx:pt>
          <cx:pt idx="5043">1.8846614416473999</cx:pt>
          <cx:pt idx="5044">1.9231296090471199</cx:pt>
          <cx:pt idx="5045">1.7172245027049899</cx:pt>
          <cx:pt idx="5046">2.0265653548837199</cx:pt>
          <cx:pt idx="5047">1.9536522074913001</cx:pt>
          <cx:pt idx="5048">1.1014559620934401</cx:pt>
          <cx:pt idx="5049">1.7329644255319401</cx:pt>
          <cx:pt idx="5050">1.73127529869192</cx:pt>
          <cx:pt idx="5051">1.38285244000998</cx:pt>
          <cx:pt idx="5052">1.5084071295473001</cx:pt>
          <cx:pt idx="5053">1.4679465476387299</cx:pt>
          <cx:pt idx="5054">1.0836170072165401</cx:pt>
          <cx:pt idx="5055">1.14710119094079</cx:pt>
          <cx:pt idx="5056">1.08616783192148</cx:pt>
          <cx:pt idx="5057">1.0685399840591101</cx:pt>
          <cx:pt idx="5058">0.91451226654669504</cx:pt>
          <cx:pt idx="5059">0.73849326217702305</cx:pt>
          <cx:pt idx="5060">0.74805533200295404</cx:pt>
          <cx:pt idx="5061">0.76058136497365503</cx:pt>
          <cx:pt idx="5062">0.98988693904623204</cx:pt>
          <cx:pt idx="5063">1.2216904579858401</cx:pt>
          <cx:pt idx="5064">1.12604848823458</cx:pt>
          <cx:pt idx="5065">1.0225254603863401</cx:pt>
          <cx:pt idx="5066">0.83465896194412703</cx:pt>
          <cx:pt idx="5067">1.0376330055663801</cx:pt>
          <cx:pt idx="5068">0.95271778408826002</cx:pt>
          <cx:pt idx="5069">1.1154010998025601</cx:pt>
          <cx:pt idx="5070">1.2175385039387701</cx:pt>
          <cx:pt idx="5071">1.19734425590477</cx:pt>
          <cx:pt idx="5072">0.82630056067525104</cx:pt>
          <cx:pt idx="5073">0.679333387702031</cx:pt>
          <cx:pt idx="5074">0.58143602007482598</cx:pt>
          <cx:pt idx="5075">0.41627616799358902</cx:pt>
          <cx:pt idx="5076">0.58588390294902204</cx:pt>
          <cx:pt idx="5077">0.42558991082167902</cx:pt>
          <cx:pt idx="5078">0.65787755384368596</cx:pt>
          <cx:pt idx="5079">7.6669759688852404</cx:pt>
          <cx:pt idx="5080">8.1591386411902995</cx:pt>
          <cx:pt idx="5081">8.1443334096882296</cx:pt>
          <cx:pt idx="5082">8.1770146332675999</cx:pt>
          <cx:pt idx="5083">8.7691017868038692</cx:pt>
          <cx:pt idx="5084">1.9573364994825</cx:pt>
          <cx:pt idx="5085">1.4432558302301901</cx:pt>
          <cx:pt idx="5086">1.41077370395987</cx:pt>
          <cx:pt idx="5087">1.4108115029697199</cx:pt>
          <cx:pt idx="5088">0.73260742628326003</cx:pt>
          <cx:pt idx="5089">0.87471261642485199</cx:pt>
          <cx:pt idx="5090">0.89950250282236899</cx:pt>
          <cx:pt idx="5091">0.79706022417948896</cx:pt>
          <cx:pt idx="5092">1.2746541079845199</cx:pt>
          <cx:pt idx="5093">1.4072800264548899</cx:pt>
          <cx:pt idx="5094">0.92950223210526395</cx:pt>
          <cx:pt idx="5095">1.0124191155502</cx:pt>
          <cx:pt idx="5096">1.00669816549609</cx:pt>
          <cx:pt idx="5097">0.50397196709747505</cx:pt>
          <cx:pt idx="5098">0.64787459688726801</cx:pt>
          <cx:pt idx="5099">0.69701301925039505</cx:pt>
          <cx:pt idx="5100">1.04010281206393</cx:pt>
          <cx:pt idx="5101">1.24126608380168</cx:pt>
          <cx:pt idx="5102">1.61248875479188</cx:pt>
          <cx:pt idx="5103">1.2857931288176501</cx:pt>
          <cx:pt idx="5104">1.3490095562123099</cx:pt>
          <cx:pt idx="5105">1.05226570913568</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Aptos Narrow" panose="02110004020202020204"/>
              </a:rPr>
              <a:t>Cycle Times Hare X19 (5106 finished products)</a:t>
            </a:r>
          </a:p>
        </cx:rich>
      </cx:tx>
    </cx:title>
    <cx:plotArea>
      <cx:plotAreaRegion>
        <cx:series layoutId="clusteredColumn" uniqueId="{8E0B61FD-6D7C-4ED0-B71B-1208819D1546}">
          <cx:tx>
            <cx:txData>
              <cx:f>Sheet1!$B$2</cx:f>
              <cx:v>Cycle Times</cx:v>
            </cx:txData>
          </cx:tx>
          <cx:dataId val="0"/>
          <cx:layoutPr>
            <cx:binning intervalClosed="r" overflow="auto">
              <cx:binSize val="0.30000000000000004"/>
            </cx:binning>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287EB-2F58-4374-8292-6C89153C5428}" type="datetimeFigureOut">
              <a:rPr lang="ko-KR" altLang="en-US" smtClean="0"/>
              <a:t>2024-04-30</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EDA1C-839D-4BAA-BCD5-D8EF03D8AF27}" type="slidenum">
              <a:rPr lang="ko-KR" altLang="en-US" smtClean="0"/>
              <a:t>‹#›</a:t>
            </a:fld>
            <a:endParaRPr lang="ko-KR" altLang="en-US"/>
          </a:p>
        </p:txBody>
      </p:sp>
    </p:spTree>
    <p:extLst>
      <p:ext uri="{BB962C8B-B14F-4D97-AF65-F5344CB8AC3E}">
        <p14:creationId xmlns:p14="http://schemas.microsoft.com/office/powerpoint/2010/main" val="16900016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10"/>
          </p:nvPr>
        </p:nvSpPr>
        <p:spPr/>
        <p:txBody>
          <a:bodyPr/>
          <a:lstStyle/>
          <a:p>
            <a:fld id="{E84C9629-8225-4214-8037-299A0CD51880}" type="slidenum">
              <a:rPr lang="ko-KR" altLang="en-US" smtClean="0"/>
              <a:pPr/>
              <a:t>1</a:t>
            </a:fld>
            <a:endParaRPr lang="ko-KR" altLang="en-US"/>
          </a:p>
        </p:txBody>
      </p:sp>
    </p:spTree>
    <p:extLst>
      <p:ext uri="{BB962C8B-B14F-4D97-AF65-F5344CB8AC3E}">
        <p14:creationId xmlns:p14="http://schemas.microsoft.com/office/powerpoint/2010/main" val="88088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ko-KR" altLang="en-US"/>
              <a:t>마스터 제목 스타일 편집</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altLang="ko-KR" dirty="0">
              <a:solidFill>
                <a:prstClr val="black">
                  <a:tint val="75000"/>
                </a:prstClr>
              </a:solidFill>
            </a:endParaRPr>
          </a:p>
        </p:txBody>
      </p:sp>
    </p:spTree>
    <p:extLst>
      <p:ext uri="{BB962C8B-B14F-4D97-AF65-F5344CB8AC3E}">
        <p14:creationId xmlns:p14="http://schemas.microsoft.com/office/powerpoint/2010/main" val="270311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dirty="0">
              <a:solidFill>
                <a:prstClr val="black">
                  <a:tint val="75000"/>
                </a:prstClr>
              </a:solidFill>
            </a:endParaRPr>
          </a:p>
        </p:txBody>
      </p:sp>
    </p:spTree>
    <p:extLst>
      <p:ext uri="{BB962C8B-B14F-4D97-AF65-F5344CB8AC3E}">
        <p14:creationId xmlns:p14="http://schemas.microsoft.com/office/powerpoint/2010/main" val="301422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dirty="0">
              <a:solidFill>
                <a:prstClr val="black">
                  <a:tint val="75000"/>
                </a:prstClr>
              </a:solidFill>
            </a:endParaRPr>
          </a:p>
        </p:txBody>
      </p:sp>
    </p:spTree>
    <p:extLst>
      <p:ext uri="{BB962C8B-B14F-4D97-AF65-F5344CB8AC3E}">
        <p14:creationId xmlns:p14="http://schemas.microsoft.com/office/powerpoint/2010/main" val="396608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86803"/>
          </a:xfrm>
        </p:spPr>
        <p:txBody>
          <a:bodyPr>
            <a:noAutofit/>
          </a:bodyPr>
          <a:lstStyle>
            <a:lvl1pPr algn="l">
              <a:defRPr sz="2000"/>
            </a:lvl1pPr>
          </a:lstStyle>
          <a:p>
            <a:r>
              <a:rPr lang="ko-KR" altLang="en-US" dirty="0"/>
              <a:t>마스터 제목 스타일 편집</a:t>
            </a:r>
            <a:endParaRPr lang="en-US" dirty="0"/>
          </a:p>
        </p:txBody>
      </p:sp>
      <p:sp>
        <p:nvSpPr>
          <p:cNvPr id="3" name="Content Placeholder 2"/>
          <p:cNvSpPr>
            <a:spLocks noGrp="1"/>
          </p:cNvSpPr>
          <p:nvPr>
            <p:ph idx="1"/>
          </p:nvPr>
        </p:nvSpPr>
        <p:spPr>
          <a:xfrm>
            <a:off x="457200" y="764704"/>
            <a:ext cx="8229600" cy="5472608"/>
          </a:xfrm>
        </p:spPr>
        <p:txBody>
          <a:bodyPr>
            <a:normAutofit/>
          </a:bodyPr>
          <a:lstStyle>
            <a:lvl1pPr>
              <a:defRPr sz="1800"/>
            </a:lvl1pPr>
            <a:lvl2pPr>
              <a:defRPr sz="1600"/>
            </a:lvl2pPr>
            <a:lvl3pPr>
              <a:defRPr sz="1400"/>
            </a:lvl3pPr>
            <a:lvl4pPr>
              <a:defRPr sz="12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altLang="ko-KR" dirty="0">
              <a:solidFill>
                <a:prstClr val="black">
                  <a:tint val="75000"/>
                </a:prstClr>
              </a:solidFill>
            </a:endParaRPr>
          </a:p>
        </p:txBody>
      </p:sp>
      <p:cxnSp>
        <p:nvCxnSpPr>
          <p:cNvPr id="7" name="Straight Connector 6"/>
          <p:cNvCxnSpPr/>
          <p:nvPr userDrawn="1"/>
        </p:nvCxnSpPr>
        <p:spPr>
          <a:xfrm>
            <a:off x="0" y="620688"/>
            <a:ext cx="9144000" cy="0"/>
          </a:xfrm>
          <a:prstGeom prst="line">
            <a:avLst/>
          </a:prstGeom>
          <a:ln w="57150">
            <a:solidFill>
              <a:srgbClr val="002060"/>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149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ln>
            <a:solidFill>
              <a:srgbClr val="002060"/>
            </a:solidFill>
          </a:ln>
        </p:spPr>
        <p:txBody>
          <a:bodyPr anchor="t"/>
          <a:lstStyle>
            <a:lvl1pPr algn="l">
              <a:defRPr sz="4000" b="1" cap="all"/>
            </a:lvl1pPr>
          </a:lstStyle>
          <a:p>
            <a:r>
              <a:rPr lang="ko-KR" altLang="en-US"/>
              <a:t>마스터 제목 스타일 편집</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altLang="ko-KR" dirty="0">
              <a:solidFill>
                <a:prstClr val="black">
                  <a:tint val="75000"/>
                </a:prstClr>
              </a:solidFill>
            </a:endParaRPr>
          </a:p>
        </p:txBody>
      </p:sp>
    </p:spTree>
    <p:extLst>
      <p:ext uri="{BB962C8B-B14F-4D97-AF65-F5344CB8AC3E}">
        <p14:creationId xmlns:p14="http://schemas.microsoft.com/office/powerpoint/2010/main" val="197082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4704"/>
            <a:ext cx="4038600" cy="536145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4648200" y="764704"/>
            <a:ext cx="4038600" cy="536145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6" name="Footer Placeholder 5"/>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altLang="ko-KR" dirty="0">
              <a:solidFill>
                <a:prstClr val="black">
                  <a:tint val="75000"/>
                </a:prstClr>
              </a:solidFill>
            </a:endParaRPr>
          </a:p>
        </p:txBody>
      </p:sp>
      <p:sp>
        <p:nvSpPr>
          <p:cNvPr id="9" name="Title 1"/>
          <p:cNvSpPr>
            <a:spLocks noGrp="1"/>
          </p:cNvSpPr>
          <p:nvPr>
            <p:ph type="title"/>
          </p:nvPr>
        </p:nvSpPr>
        <p:spPr>
          <a:xfrm>
            <a:off x="457200" y="103858"/>
            <a:ext cx="8229600" cy="444822"/>
          </a:xfrm>
        </p:spPr>
        <p:txBody>
          <a:bodyPr>
            <a:noAutofit/>
          </a:bodyPr>
          <a:lstStyle>
            <a:lvl1pPr algn="l">
              <a:defRPr sz="2000"/>
            </a:lvl1pPr>
          </a:lstStyle>
          <a:p>
            <a:r>
              <a:rPr lang="ko-KR" altLang="en-US"/>
              <a:t>마스터 제목 스타일 편집</a:t>
            </a:r>
            <a:endParaRPr lang="en-US"/>
          </a:p>
        </p:txBody>
      </p:sp>
      <p:cxnSp>
        <p:nvCxnSpPr>
          <p:cNvPr id="10" name="Straight Connector 6"/>
          <p:cNvCxnSpPr/>
          <p:nvPr userDrawn="1"/>
        </p:nvCxnSpPr>
        <p:spPr>
          <a:xfrm>
            <a:off x="0" y="620688"/>
            <a:ext cx="9144000" cy="0"/>
          </a:xfrm>
          <a:prstGeom prst="line">
            <a:avLst/>
          </a:prstGeom>
          <a:ln w="57150">
            <a:solidFill>
              <a:srgbClr val="002060"/>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9702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rmAutofit/>
          </a:bodyPr>
          <a:lstStyle>
            <a:lvl1pPr algn="l">
              <a:defRPr sz="2800"/>
            </a:lvl1pPr>
          </a:lstStyle>
          <a:p>
            <a:r>
              <a:rPr lang="ko-KR" altLang="en-US"/>
              <a:t>마스터 제목 스타일 편집</a:t>
            </a:r>
            <a:endParaRPr lang="en-US"/>
          </a:p>
        </p:txBody>
      </p:sp>
      <p:sp>
        <p:nvSpPr>
          <p:cNvPr id="3" name="Text Placeholder 2"/>
          <p:cNvSpPr>
            <a:spLocks noGrp="1"/>
          </p:cNvSpPr>
          <p:nvPr>
            <p:ph type="body" idx="1"/>
          </p:nvPr>
        </p:nvSpPr>
        <p:spPr>
          <a:xfrm>
            <a:off x="457200" y="764704"/>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Content Placeholder 3"/>
          <p:cNvSpPr>
            <a:spLocks noGrp="1"/>
          </p:cNvSpPr>
          <p:nvPr>
            <p:ph sz="half" idx="2"/>
          </p:nvPr>
        </p:nvSpPr>
        <p:spPr>
          <a:xfrm>
            <a:off x="457200" y="1412776"/>
            <a:ext cx="4040188" cy="471338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Text Placeholder 4"/>
          <p:cNvSpPr>
            <a:spLocks noGrp="1"/>
          </p:cNvSpPr>
          <p:nvPr>
            <p:ph type="body" sz="quarter" idx="3"/>
          </p:nvPr>
        </p:nvSpPr>
        <p:spPr>
          <a:xfrm>
            <a:off x="4645025" y="764704"/>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1412776"/>
            <a:ext cx="4041775" cy="471338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Footer Placeholder 7"/>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altLang="ko-KR" dirty="0">
              <a:solidFill>
                <a:prstClr val="black">
                  <a:tint val="75000"/>
                </a:prstClr>
              </a:solidFill>
            </a:endParaRPr>
          </a:p>
        </p:txBody>
      </p:sp>
      <p:cxnSp>
        <p:nvCxnSpPr>
          <p:cNvPr id="9" name="Straight Connector 6"/>
          <p:cNvCxnSpPr/>
          <p:nvPr userDrawn="1"/>
        </p:nvCxnSpPr>
        <p:spPr>
          <a:xfrm>
            <a:off x="0" y="620688"/>
            <a:ext cx="9144000" cy="0"/>
          </a:xfrm>
          <a:prstGeom prst="line">
            <a:avLst/>
          </a:prstGeom>
          <a:ln w="57150">
            <a:solidFill>
              <a:srgbClr val="002060"/>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71148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altLang="ko-KR" dirty="0">
              <a:solidFill>
                <a:prstClr val="black">
                  <a:tint val="75000"/>
                </a:prstClr>
              </a:solidFill>
            </a:endParaRPr>
          </a:p>
        </p:txBody>
      </p:sp>
      <p:sp>
        <p:nvSpPr>
          <p:cNvPr id="7" name="Title 1"/>
          <p:cNvSpPr>
            <a:spLocks noGrp="1"/>
          </p:cNvSpPr>
          <p:nvPr>
            <p:ph type="title"/>
          </p:nvPr>
        </p:nvSpPr>
        <p:spPr>
          <a:xfrm>
            <a:off x="457200" y="116632"/>
            <a:ext cx="8229600" cy="386803"/>
          </a:xfrm>
        </p:spPr>
        <p:txBody>
          <a:bodyPr>
            <a:normAutofit/>
          </a:bodyPr>
          <a:lstStyle>
            <a:lvl1pPr algn="l">
              <a:defRPr sz="2800"/>
            </a:lvl1pPr>
          </a:lstStyle>
          <a:p>
            <a:r>
              <a:rPr lang="ko-KR" altLang="en-US" dirty="0"/>
              <a:t>마스터 제목 스타일 편집</a:t>
            </a:r>
            <a:endParaRPr lang="en-US" dirty="0"/>
          </a:p>
        </p:txBody>
      </p:sp>
    </p:spTree>
    <p:extLst>
      <p:ext uri="{BB962C8B-B14F-4D97-AF65-F5344CB8AC3E}">
        <p14:creationId xmlns:p14="http://schemas.microsoft.com/office/powerpoint/2010/main" val="46453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altLang="ko-KR" dirty="0">
              <a:solidFill>
                <a:prstClr val="black">
                  <a:tint val="75000"/>
                </a:prstClr>
              </a:solidFill>
            </a:endParaRPr>
          </a:p>
        </p:txBody>
      </p:sp>
    </p:spTree>
    <p:extLst>
      <p:ext uri="{BB962C8B-B14F-4D97-AF65-F5344CB8AC3E}">
        <p14:creationId xmlns:p14="http://schemas.microsoft.com/office/powerpoint/2010/main" val="273836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Footer Placeholder 5"/>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dirty="0">
              <a:solidFill>
                <a:prstClr val="black">
                  <a:tint val="75000"/>
                </a:prstClr>
              </a:solidFill>
            </a:endParaRPr>
          </a:p>
        </p:txBody>
      </p:sp>
    </p:spTree>
    <p:extLst>
      <p:ext uri="{BB962C8B-B14F-4D97-AF65-F5344CB8AC3E}">
        <p14:creationId xmlns:p14="http://schemas.microsoft.com/office/powerpoint/2010/main" val="11741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Footer Placeholder 5"/>
          <p:cNvSpPr>
            <a:spLocks noGrp="1"/>
          </p:cNvSpPr>
          <p:nvPr>
            <p:ph type="ftr" sz="quarter" idx="11"/>
          </p:nvPr>
        </p:nvSpPr>
        <p:spPr/>
        <p:txBody>
          <a:bodyPr/>
          <a:lstStyle/>
          <a:p>
            <a:r>
              <a:rPr lang="en-US" altLang="ko-KR">
                <a:solidFill>
                  <a:prstClr val="black">
                    <a:tint val="75000"/>
                  </a:prstClr>
                </a:solidFill>
              </a:rPr>
              <a:t>Copyright © Young Jae JANG &amp; Mun Ki Jo</a:t>
            </a:r>
            <a:endParaRPr lang="en-US" dirty="0">
              <a:solidFill>
                <a:prstClr val="black">
                  <a:tint val="75000"/>
                </a:prstClr>
              </a:solidFill>
            </a:endParaRPr>
          </a:p>
        </p:txBody>
      </p:sp>
    </p:spTree>
    <p:extLst>
      <p:ext uri="{BB962C8B-B14F-4D97-AF65-F5344CB8AC3E}">
        <p14:creationId xmlns:p14="http://schemas.microsoft.com/office/powerpoint/2010/main" val="54325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3"/>
          </p:nvPr>
        </p:nvSpPr>
        <p:spPr>
          <a:xfrm>
            <a:off x="3016738" y="6392469"/>
            <a:ext cx="3110524"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defTabSz="457200" latinLnBrk="0"/>
            <a:r>
              <a:rPr lang="en-US">
                <a:solidFill>
                  <a:prstClr val="black">
                    <a:tint val="75000"/>
                  </a:prstClr>
                </a:solidFill>
              </a:rPr>
              <a:t>Copyright © Young Jae JANG &amp; Mun Ki Jo</a:t>
            </a:r>
            <a:endParaRPr lang="en-US" dirty="0">
              <a:solidFill>
                <a:prstClr val="black">
                  <a:tint val="75000"/>
                </a:prstClr>
              </a:solidFill>
            </a:endParaRPr>
          </a:p>
        </p:txBody>
      </p:sp>
      <p:pic>
        <p:nvPicPr>
          <p:cNvPr id="7" name="Picture 2" descr="http://driinkorea.com/wp-content/uploads/2010/10/kaist_logo.gif"/>
          <p:cNvPicPr>
            <a:picLocks noChangeAspect="1" noChangeArrowheads="1"/>
          </p:cNvPicPr>
          <p:nvPr/>
        </p:nvPicPr>
        <p:blipFill>
          <a:blip r:embed="rId13" cstate="print"/>
          <a:srcRect/>
          <a:stretch>
            <a:fillRect/>
          </a:stretch>
        </p:blipFill>
        <p:spPr bwMode="auto">
          <a:xfrm>
            <a:off x="116632" y="6500140"/>
            <a:ext cx="763636" cy="252000"/>
          </a:xfrm>
          <a:prstGeom prst="rect">
            <a:avLst/>
          </a:prstGeom>
          <a:noFill/>
        </p:spPr>
      </p:pic>
      <p:pic>
        <p:nvPicPr>
          <p:cNvPr id="8" name="Picture 2" descr="C:\Documents and Settings\ENG1\My Documents\Work\IE_admin\Logo contest\ISysE최종\ISysE.jpg"/>
          <p:cNvPicPr>
            <a:picLocks noChangeAspect="1" noChangeArrowheads="1"/>
          </p:cNvPicPr>
          <p:nvPr/>
        </p:nvPicPr>
        <p:blipFill>
          <a:blip r:embed="rId14" cstate="print"/>
          <a:srcRect/>
          <a:stretch>
            <a:fillRect/>
          </a:stretch>
        </p:blipFill>
        <p:spPr bwMode="auto">
          <a:xfrm>
            <a:off x="8460432" y="6500140"/>
            <a:ext cx="549474" cy="252000"/>
          </a:xfrm>
          <a:prstGeom prst="rect">
            <a:avLst/>
          </a:prstGeom>
          <a:noFill/>
        </p:spPr>
      </p:pic>
      <p:sp>
        <p:nvSpPr>
          <p:cNvPr id="4" name="TextBox 3"/>
          <p:cNvSpPr txBox="1"/>
          <p:nvPr/>
        </p:nvSpPr>
        <p:spPr>
          <a:xfrm>
            <a:off x="6217920" y="6444363"/>
            <a:ext cx="514319" cy="307777"/>
          </a:xfrm>
          <a:prstGeom prst="rect">
            <a:avLst/>
          </a:prstGeom>
          <a:noFill/>
        </p:spPr>
        <p:txBody>
          <a:bodyPr wrap="square" rtlCol="0">
            <a:spAutoFit/>
          </a:bodyPr>
          <a:lstStyle/>
          <a:p>
            <a:pPr defTabSz="457200" latinLnBrk="0"/>
            <a:fld id="{66F5583D-E7D0-4E55-BBF8-51897739E123}" type="slidenum">
              <a:rPr lang="ko-KR" altLang="en-US" sz="1400">
                <a:solidFill>
                  <a:prstClr val="white">
                    <a:lumMod val="50000"/>
                  </a:prstClr>
                </a:solidFill>
              </a:rPr>
              <a:pPr defTabSz="457200" latinLnBrk="0"/>
              <a:t>‹#›</a:t>
            </a:fld>
            <a:endParaRPr lang="ko-KR" altLang="en-US" sz="1400" dirty="0">
              <a:solidFill>
                <a:prstClr val="white">
                  <a:lumMod val="50000"/>
                </a:prstClr>
              </a:solidFill>
            </a:endParaRPr>
          </a:p>
        </p:txBody>
      </p:sp>
    </p:spTree>
    <p:extLst>
      <p:ext uri="{BB962C8B-B14F-4D97-AF65-F5344CB8AC3E}">
        <p14:creationId xmlns:p14="http://schemas.microsoft.com/office/powerpoint/2010/main" val="3533517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1" hangingPunct="1">
        <a:spcBef>
          <a:spcPct val="0"/>
        </a:spcBef>
        <a:buNone/>
        <a:defRPr sz="4400" b="1" kern="1200">
          <a:solidFill>
            <a:srgbClr val="002060"/>
          </a:solidFill>
          <a:latin typeface="+mj-lt"/>
          <a:ea typeface="+mj-ea"/>
          <a:cs typeface="+mj-cs"/>
        </a:defRPr>
      </a:lvl1pPr>
    </p:titleStyle>
    <p:bodyStyle>
      <a:lvl1pPr marL="342900" indent="-342900" algn="l" defTabSz="457200" rtl="0" eaLnBrk="1" latinLnBrk="1" hangingPunct="1">
        <a:spcBef>
          <a:spcPct val="20000"/>
        </a:spcBef>
        <a:buFont typeface="Arial"/>
        <a:buChar char="•"/>
        <a:defRPr sz="32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28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2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20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20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14/relationships/chartEx" Target="../charts/chartEx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12">
            <a:extLst>
              <a:ext uri="{FF2B5EF4-FFF2-40B4-BE49-F238E27FC236}">
                <a16:creationId xmlns:a16="http://schemas.microsoft.com/office/drawing/2014/main" id="{C9F5E2C1-0DC8-F5CB-B155-EC96D68DF2DB}"/>
              </a:ext>
            </a:extLst>
          </p:cNvPr>
          <p:cNvSpPr/>
          <p:nvPr/>
        </p:nvSpPr>
        <p:spPr>
          <a:xfrm>
            <a:off x="304800" y="1291294"/>
            <a:ext cx="8401050" cy="2178050"/>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 name="제목 1">
            <a:extLst>
              <a:ext uri="{FF2B5EF4-FFF2-40B4-BE49-F238E27FC236}">
                <a16:creationId xmlns:a16="http://schemas.microsoft.com/office/drawing/2014/main" id="{ADE7B0D7-6C1C-463B-2117-2BA8E5BEE6C7}"/>
              </a:ext>
            </a:extLst>
          </p:cNvPr>
          <p:cNvSpPr txBox="1">
            <a:spLocks/>
          </p:cNvSpPr>
          <p:nvPr/>
        </p:nvSpPr>
        <p:spPr>
          <a:xfrm>
            <a:off x="539552" y="1557994"/>
            <a:ext cx="8064896" cy="1743086"/>
          </a:xfrm>
          <a:prstGeom prst="rect">
            <a:avLst/>
          </a:prstGeom>
        </p:spPr>
        <p:txBody>
          <a:bodyPr vert="horz" lIns="91440" tIns="45720" rIns="91440" bIns="45720" rtlCol="0" anchor="ctr">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50000"/>
              </a:lnSpc>
              <a:spcBef>
                <a:spcPct val="0"/>
              </a:spcBef>
              <a:spcAft>
                <a:spcPts val="600"/>
              </a:spcAft>
              <a:buClrTx/>
              <a:buSzTx/>
              <a:buFontTx/>
              <a:buNone/>
              <a:tabLst/>
              <a:defRPr/>
            </a:pPr>
            <a: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IE251 Spring 2024</a:t>
            </a:r>
            <a:b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br>
            <a:r>
              <a:rPr lang="en-US" altLang="ko-KR" sz="2400" dirty="0" err="1">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Tecnomatix</a:t>
            </a:r>
            <a: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 Plant Simulation</a:t>
            </a:r>
            <a:b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br>
            <a: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Solutions In-Class Exercises</a:t>
            </a:r>
            <a:endParaRPr lang="ko-KR" altLang="en-US"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endParaRPr>
          </a:p>
        </p:txBody>
      </p:sp>
      <p:sp>
        <p:nvSpPr>
          <p:cNvPr id="10" name="TextBox 9">
            <a:extLst>
              <a:ext uri="{FF2B5EF4-FFF2-40B4-BE49-F238E27FC236}">
                <a16:creationId xmlns:a16="http://schemas.microsoft.com/office/drawing/2014/main" id="{DDB2EEB8-607B-1D67-7973-B4CEF84023F1}"/>
              </a:ext>
            </a:extLst>
          </p:cNvPr>
          <p:cNvSpPr txBox="1"/>
          <p:nvPr/>
        </p:nvSpPr>
        <p:spPr>
          <a:xfrm>
            <a:off x="253702" y="4148882"/>
            <a:ext cx="8636595" cy="1417824"/>
          </a:xfrm>
          <a:prstGeom prst="rect">
            <a:avLst/>
          </a:prstGeom>
          <a:noFill/>
          <a:ln>
            <a:solidFill>
              <a:schemeClr val="tx1">
                <a:alpha val="0"/>
              </a:schemeClr>
            </a:solid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lnSpc>
                <a:spcPct val="150000"/>
              </a:lnSpc>
            </a:pPr>
            <a:r>
              <a:rPr lang="en-US" altLang="ko-KR" sz="2000" b="1" dirty="0">
                <a:ln>
                  <a:solidFill>
                    <a:schemeClr val="tx1">
                      <a:alpha val="0"/>
                    </a:schemeClr>
                  </a:solidFill>
                </a:ln>
                <a:latin typeface="+mn-ea"/>
                <a:cs typeface="Times New Roman" panose="02020603050405020304" pitchFamily="18" charset="0"/>
              </a:rPr>
              <a:t>Lennard Heuer, Ph.D. Candidate</a:t>
            </a:r>
          </a:p>
          <a:p>
            <a:pPr algn="ctr">
              <a:lnSpc>
                <a:spcPct val="150000"/>
              </a:lnSpc>
            </a:pPr>
            <a:r>
              <a:rPr lang="en-US" altLang="ko-KR" sz="2000" b="1" dirty="0">
                <a:ln>
                  <a:solidFill>
                    <a:schemeClr val="tx1">
                      <a:alpha val="0"/>
                    </a:schemeClr>
                  </a:solidFill>
                </a:ln>
                <a:latin typeface="+mn-ea"/>
                <a:cs typeface="Times New Roman" panose="02020603050405020304" pitchFamily="18" charset="0"/>
              </a:rPr>
              <a:t>KAIST Department of Data Science</a:t>
            </a:r>
          </a:p>
          <a:p>
            <a:pPr algn="ctr">
              <a:lnSpc>
                <a:spcPct val="150000"/>
              </a:lnSpc>
            </a:pPr>
            <a:r>
              <a:rPr lang="en-US" altLang="ko-KR" sz="2000" b="1" dirty="0">
                <a:ln>
                  <a:solidFill>
                    <a:schemeClr val="tx1">
                      <a:alpha val="0"/>
                    </a:schemeClr>
                  </a:solidFill>
                </a:ln>
                <a:latin typeface="+mn-ea"/>
                <a:cs typeface="Times New Roman" panose="02020603050405020304" pitchFamily="18" charset="0"/>
              </a:rPr>
              <a:t>lennard.heuer@kaist.ac.kr</a:t>
            </a:r>
            <a:endParaRPr lang="ko-KR" altLang="en-US" sz="2000" b="1" dirty="0">
              <a:ln>
                <a:solidFill>
                  <a:schemeClr val="tx1">
                    <a:alpha val="0"/>
                  </a:schemeClr>
                </a:solidFill>
              </a:ln>
              <a:latin typeface="+mn-ea"/>
              <a:cs typeface="Times New Roman" panose="02020603050405020304" pitchFamily="18" charset="0"/>
            </a:endParaRPr>
          </a:p>
        </p:txBody>
      </p:sp>
    </p:spTree>
    <p:extLst>
      <p:ext uri="{BB962C8B-B14F-4D97-AF65-F5344CB8AC3E}">
        <p14:creationId xmlns:p14="http://schemas.microsoft.com/office/powerpoint/2010/main" val="164174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D7AC-2209-53B1-5736-D845217E6269}"/>
              </a:ext>
            </a:extLst>
          </p:cNvPr>
          <p:cNvSpPr>
            <a:spLocks noGrp="1"/>
          </p:cNvSpPr>
          <p:nvPr>
            <p:ph type="title"/>
          </p:nvPr>
        </p:nvSpPr>
        <p:spPr/>
        <p:txBody>
          <a:bodyPr/>
          <a:lstStyle/>
          <a:p>
            <a:r>
              <a:rPr lang="en-US" dirty="0"/>
              <a:t>Task 1 – Warm up (Monday)</a:t>
            </a:r>
          </a:p>
        </p:txBody>
      </p:sp>
      <p:sp>
        <p:nvSpPr>
          <p:cNvPr id="4" name="Footer Placeholder 3">
            <a:extLst>
              <a:ext uri="{FF2B5EF4-FFF2-40B4-BE49-F238E27FC236}">
                <a16:creationId xmlns:a16="http://schemas.microsoft.com/office/drawing/2014/main" id="{8CE5FA17-FAD2-0C48-8E83-43C39833A575}"/>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graphicFrame>
        <p:nvGraphicFramePr>
          <p:cNvPr id="5" name="Table 4">
            <a:extLst>
              <a:ext uri="{FF2B5EF4-FFF2-40B4-BE49-F238E27FC236}">
                <a16:creationId xmlns:a16="http://schemas.microsoft.com/office/drawing/2014/main" id="{33ECAC7B-44C2-C6FA-E171-8ECDD80B6407}"/>
              </a:ext>
            </a:extLst>
          </p:cNvPr>
          <p:cNvGraphicFramePr>
            <a:graphicFrameLocks noGrp="1"/>
          </p:cNvGraphicFramePr>
          <p:nvPr/>
        </p:nvGraphicFramePr>
        <p:xfrm>
          <a:off x="539552" y="785872"/>
          <a:ext cx="4572000" cy="2931160"/>
        </p:xfrm>
        <a:graphic>
          <a:graphicData uri="http://schemas.openxmlformats.org/drawingml/2006/table">
            <a:tbl>
              <a:tblPr firstRow="1" bandRow="1">
                <a:tableStyleId>{073A0DAA-6AF3-43AB-8588-CEC1D06C72B9}</a:tableStyleId>
              </a:tblPr>
              <a:tblGrid>
                <a:gridCol w="1872208">
                  <a:extLst>
                    <a:ext uri="{9D8B030D-6E8A-4147-A177-3AD203B41FA5}">
                      <a16:colId xmlns:a16="http://schemas.microsoft.com/office/drawing/2014/main" val="1776499790"/>
                    </a:ext>
                  </a:extLst>
                </a:gridCol>
                <a:gridCol w="1368152">
                  <a:extLst>
                    <a:ext uri="{9D8B030D-6E8A-4147-A177-3AD203B41FA5}">
                      <a16:colId xmlns:a16="http://schemas.microsoft.com/office/drawing/2014/main" val="1233055086"/>
                    </a:ext>
                  </a:extLst>
                </a:gridCol>
                <a:gridCol w="1331640">
                  <a:extLst>
                    <a:ext uri="{9D8B030D-6E8A-4147-A177-3AD203B41FA5}">
                      <a16:colId xmlns:a16="http://schemas.microsoft.com/office/drawing/2014/main" val="2505152679"/>
                    </a:ext>
                  </a:extLst>
                </a:gridCol>
              </a:tblGrid>
              <a:tr h="370840">
                <a:tc>
                  <a:txBody>
                    <a:bodyPr/>
                    <a:lstStyle/>
                    <a:p>
                      <a:endParaRPr lang="en-US"/>
                    </a:p>
                  </a:txBody>
                  <a:tcPr/>
                </a:tc>
                <a:tc>
                  <a:txBody>
                    <a:bodyPr/>
                    <a:lstStyle/>
                    <a:p>
                      <a:r>
                        <a:rPr lang="en-US" dirty="0"/>
                        <a:t>TH</a:t>
                      </a:r>
                    </a:p>
                  </a:txBody>
                  <a:tcPr/>
                </a:tc>
                <a:tc>
                  <a:txBody>
                    <a:bodyPr/>
                    <a:lstStyle/>
                    <a:p>
                      <a:r>
                        <a:rPr lang="en-US" dirty="0"/>
                        <a:t>CT</a:t>
                      </a:r>
                    </a:p>
                  </a:txBody>
                  <a:tcPr/>
                </a:tc>
                <a:extLst>
                  <a:ext uri="{0D108BD9-81ED-4DB2-BD59-A6C34878D82A}">
                    <a16:rowId xmlns:a16="http://schemas.microsoft.com/office/drawing/2014/main" val="4118993181"/>
                  </a:ext>
                </a:extLst>
              </a:tr>
              <a:tr h="370840">
                <a:tc>
                  <a:txBody>
                    <a:bodyPr/>
                    <a:lstStyle/>
                    <a:p>
                      <a:pPr latinLnBrk="0"/>
                      <a:r>
                        <a:rPr lang="en-US" dirty="0"/>
                        <a:t>WIP = 1, Buffer existing</a:t>
                      </a:r>
                    </a:p>
                  </a:txBody>
                  <a:tcPr/>
                </a:tc>
                <a:tc>
                  <a:txBody>
                    <a:bodyPr/>
                    <a:lstStyle/>
                    <a:p>
                      <a:pPr algn="ctr"/>
                      <a:r>
                        <a:rPr lang="en-US" dirty="0"/>
                        <a:t>0.1247</a:t>
                      </a:r>
                    </a:p>
                  </a:txBody>
                  <a:tcPr anchor="ctr"/>
                </a:tc>
                <a:tc>
                  <a:txBody>
                    <a:bodyPr/>
                    <a:lstStyle/>
                    <a:p>
                      <a:pPr algn="ctr"/>
                      <a:r>
                        <a:rPr lang="en-US" dirty="0"/>
                        <a:t>8.017</a:t>
                      </a:r>
                    </a:p>
                  </a:txBody>
                  <a:tcPr anchor="ctr"/>
                </a:tc>
                <a:extLst>
                  <a:ext uri="{0D108BD9-81ED-4DB2-BD59-A6C34878D82A}">
                    <a16:rowId xmlns:a16="http://schemas.microsoft.com/office/drawing/2014/main" val="65967933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WIP = 1, Buffer removed</a:t>
                      </a:r>
                    </a:p>
                  </a:txBody>
                  <a:tcPr/>
                </a:tc>
                <a:tc>
                  <a:txBody>
                    <a:bodyPr/>
                    <a:lstStyle/>
                    <a:p>
                      <a:pPr algn="ctr"/>
                      <a:r>
                        <a:rPr lang="en-US" dirty="0"/>
                        <a:t>0.1249</a:t>
                      </a:r>
                    </a:p>
                  </a:txBody>
                  <a:tcPr anchor="ctr"/>
                </a:tc>
                <a:tc>
                  <a:txBody>
                    <a:bodyPr/>
                    <a:lstStyle/>
                    <a:p>
                      <a:pPr algn="ctr"/>
                      <a:r>
                        <a:rPr lang="en-US" dirty="0"/>
                        <a:t>8.0044</a:t>
                      </a:r>
                    </a:p>
                  </a:txBody>
                  <a:tcPr anchor="ctr"/>
                </a:tc>
                <a:extLst>
                  <a:ext uri="{0D108BD9-81ED-4DB2-BD59-A6C34878D82A}">
                    <a16:rowId xmlns:a16="http://schemas.microsoft.com/office/drawing/2014/main" val="749964707"/>
                  </a:ext>
                </a:extLst>
              </a:tr>
              <a:tr h="370840">
                <a:tc>
                  <a:txBody>
                    <a:bodyPr/>
                    <a:lstStyle/>
                    <a:p>
                      <a:pPr latinLnBrk="0"/>
                      <a:r>
                        <a:rPr lang="en-US" dirty="0"/>
                        <a:t>WIP = 8, Buffer existing</a:t>
                      </a:r>
                    </a:p>
                  </a:txBody>
                  <a:tcPr/>
                </a:tc>
                <a:tc>
                  <a:txBody>
                    <a:bodyPr/>
                    <a:lstStyle/>
                    <a:p>
                      <a:pPr algn="ctr"/>
                      <a:r>
                        <a:rPr lang="en-US" dirty="0">
                          <a:highlight>
                            <a:srgbClr val="FFFF00"/>
                          </a:highlight>
                        </a:rPr>
                        <a:t>0.3638</a:t>
                      </a:r>
                    </a:p>
                  </a:txBody>
                  <a:tcPr anchor="ctr"/>
                </a:tc>
                <a:tc>
                  <a:txBody>
                    <a:bodyPr/>
                    <a:lstStyle/>
                    <a:p>
                      <a:pPr algn="ctr"/>
                      <a:r>
                        <a:rPr lang="en-US" dirty="0">
                          <a:solidFill>
                            <a:schemeClr val="tx1"/>
                          </a:solidFill>
                          <a:highlight>
                            <a:srgbClr val="00FFFF"/>
                          </a:highlight>
                        </a:rPr>
                        <a:t>21.9892</a:t>
                      </a:r>
                    </a:p>
                  </a:txBody>
                  <a:tcPr anchor="ctr"/>
                </a:tc>
                <a:extLst>
                  <a:ext uri="{0D108BD9-81ED-4DB2-BD59-A6C34878D82A}">
                    <a16:rowId xmlns:a16="http://schemas.microsoft.com/office/drawing/2014/main" val="150356301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WIP = 8, Buffer removed</a:t>
                      </a:r>
                    </a:p>
                  </a:txBody>
                  <a:tcP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dirty="0">
                          <a:highlight>
                            <a:srgbClr val="FFFF00"/>
                          </a:highlight>
                        </a:rPr>
                        <a:t>0.3226</a:t>
                      </a:r>
                    </a:p>
                  </a:txBody>
                  <a:tcPr anchor="ctr"/>
                </a:tc>
                <a:tc>
                  <a:txBody>
                    <a:bodyPr/>
                    <a:lstStyle/>
                    <a:p>
                      <a:pPr algn="ctr"/>
                      <a:r>
                        <a:rPr lang="en-US" dirty="0">
                          <a:highlight>
                            <a:srgbClr val="00FFFF"/>
                          </a:highlight>
                        </a:rPr>
                        <a:t>24.7921</a:t>
                      </a:r>
                    </a:p>
                  </a:txBody>
                  <a:tcPr anchor="ctr"/>
                </a:tc>
                <a:extLst>
                  <a:ext uri="{0D108BD9-81ED-4DB2-BD59-A6C34878D82A}">
                    <a16:rowId xmlns:a16="http://schemas.microsoft.com/office/drawing/2014/main" val="2898335955"/>
                  </a:ext>
                </a:extLst>
              </a:tr>
            </a:tbl>
          </a:graphicData>
        </a:graphic>
      </p:graphicFrame>
      <p:pic>
        <p:nvPicPr>
          <p:cNvPr id="6" name="Picture 5">
            <a:extLst>
              <a:ext uri="{FF2B5EF4-FFF2-40B4-BE49-F238E27FC236}">
                <a16:creationId xmlns:a16="http://schemas.microsoft.com/office/drawing/2014/main" id="{BEA60B03-ACB9-FC46-B668-D9AE20998C4B}"/>
              </a:ext>
            </a:extLst>
          </p:cNvPr>
          <p:cNvPicPr>
            <a:picLocks noChangeAspect="1"/>
          </p:cNvPicPr>
          <p:nvPr/>
        </p:nvPicPr>
        <p:blipFill>
          <a:blip r:embed="rId2"/>
          <a:stretch>
            <a:fillRect/>
          </a:stretch>
        </p:blipFill>
        <p:spPr>
          <a:xfrm>
            <a:off x="5277750" y="785872"/>
            <a:ext cx="3486089" cy="2931160"/>
          </a:xfrm>
          <a:prstGeom prst="rect">
            <a:avLst/>
          </a:prstGeom>
        </p:spPr>
      </p:pic>
      <p:sp>
        <p:nvSpPr>
          <p:cNvPr id="7" name="TextBox 6">
            <a:extLst>
              <a:ext uri="{FF2B5EF4-FFF2-40B4-BE49-F238E27FC236}">
                <a16:creationId xmlns:a16="http://schemas.microsoft.com/office/drawing/2014/main" id="{6632C89A-2976-9329-8E22-B57CB3777761}"/>
              </a:ext>
            </a:extLst>
          </p:cNvPr>
          <p:cNvSpPr txBox="1"/>
          <p:nvPr/>
        </p:nvSpPr>
        <p:spPr>
          <a:xfrm>
            <a:off x="467544" y="3928988"/>
            <a:ext cx="8424936" cy="2308324"/>
          </a:xfrm>
          <a:prstGeom prst="rect">
            <a:avLst/>
          </a:prstGeom>
          <a:noFill/>
        </p:spPr>
        <p:txBody>
          <a:bodyPr wrap="square" rtlCol="0">
            <a:spAutoFit/>
          </a:bodyPr>
          <a:lstStyle/>
          <a:p>
            <a:pPr marL="285750" indent="-285750" latinLnBrk="0">
              <a:buFont typeface="Wingdings" panose="05000000000000000000" pitchFamily="2" charset="2"/>
              <a:buChar char="§"/>
            </a:pPr>
            <a:r>
              <a:rPr lang="en-US" sz="1600" dirty="0"/>
              <a:t>Removing the buffer leads to the station Tail Stamping sometimes </a:t>
            </a:r>
            <a:r>
              <a:rPr lang="en-US" sz="1600" b="1" dirty="0"/>
              <a:t>blocking</a:t>
            </a:r>
            <a:r>
              <a:rPr lang="en-US" sz="1600" dirty="0"/>
              <a:t> the station Rimming and Rimming sometimes </a:t>
            </a:r>
            <a:r>
              <a:rPr lang="en-US" sz="1600" b="1" dirty="0"/>
              <a:t>starving</a:t>
            </a:r>
            <a:r>
              <a:rPr lang="en-US" sz="1600" dirty="0"/>
              <a:t> Tail Stamping. A part will only be released from the station Tail Stamping when the station Rimming is no longer busy. On the other hand, the station Rimming can only work if there is supply coming from Tail Stamping, which is not ensured. Therefore, having no buffer between Tail Stamping and Rimming prevents a balancing of variability of these two stations and so it increases TH and decreases CT (if WIP is constant). However, this does only take significant effect, when the WIP is sufficiently large (e.g. in the case of WIP = 8). In the case of WIP = 1, a buffer is not needed, since the part can move along the workstations without waiting, while its CT is the accumulated processing times of the workstations.</a:t>
            </a:r>
          </a:p>
        </p:txBody>
      </p:sp>
      <p:sp>
        <p:nvSpPr>
          <p:cNvPr id="8" name="Rectangle 7">
            <a:extLst>
              <a:ext uri="{FF2B5EF4-FFF2-40B4-BE49-F238E27FC236}">
                <a16:creationId xmlns:a16="http://schemas.microsoft.com/office/drawing/2014/main" id="{C4B1E5DB-3484-9C42-F31F-C3149B68ED4F}"/>
              </a:ext>
            </a:extLst>
          </p:cNvPr>
          <p:cNvSpPr/>
          <p:nvPr/>
        </p:nvSpPr>
        <p:spPr>
          <a:xfrm>
            <a:off x="7774653" y="91032"/>
            <a:ext cx="1224136" cy="50405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Solution</a:t>
            </a:r>
          </a:p>
        </p:txBody>
      </p:sp>
    </p:spTree>
    <p:extLst>
      <p:ext uri="{BB962C8B-B14F-4D97-AF65-F5344CB8AC3E}">
        <p14:creationId xmlns:p14="http://schemas.microsoft.com/office/powerpoint/2010/main" val="4058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ECBB-44B4-E76F-AA58-AFCB8F8A8E57}"/>
              </a:ext>
            </a:extLst>
          </p:cNvPr>
          <p:cNvSpPr>
            <a:spLocks noGrp="1"/>
          </p:cNvSpPr>
          <p:nvPr>
            <p:ph type="title"/>
          </p:nvPr>
        </p:nvSpPr>
        <p:spPr/>
        <p:txBody>
          <a:bodyPr/>
          <a:lstStyle/>
          <a:p>
            <a:r>
              <a:rPr lang="en-US" dirty="0"/>
              <a:t>Task 4 - Hare X19 vs. Tortoise 2000 (Wednesday)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343A4D-24EE-34AA-173B-EDBCB2044E9D}"/>
                  </a:ext>
                </a:extLst>
              </p:cNvPr>
              <p:cNvSpPr>
                <a:spLocks noGrp="1"/>
              </p:cNvSpPr>
              <p:nvPr>
                <p:ph idx="1"/>
              </p:nvPr>
            </p:nvSpPr>
            <p:spPr/>
            <p:txBody>
              <a:bodyPr/>
              <a:lstStyle/>
              <a:p>
                <a:pPr marL="0" indent="0">
                  <a:buNone/>
                </a:pPr>
                <a:r>
                  <a:rPr lang="en-US" b="0" dirty="0">
                    <a:solidFill>
                      <a:schemeClr val="tx1"/>
                    </a:solidFill>
                  </a:rPr>
                  <a:t>a) </a:t>
                </a:r>
                <a:endParaRPr lang="en-US" dirty="0"/>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800" b="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mPr>
                        <m:mr>
                          <m:e>
                            <m:sSub>
                              <m:sSub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sSubPr>
                              <m:e>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A</m:t>
                                </m:r>
                              </m:e>
                              <m:sub>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Hare</m:t>
                                </m:r>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 </m:t>
                                </m:r>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X</m:t>
                                </m:r>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19</m:t>
                                </m:r>
                                <m:r>
                                  <m:rPr>
                                    <m:nor/>
                                  </m:rPr>
                                  <a:rPr lang="en-US" sz="1800" b="0">
                                    <a:solidFill>
                                      <a:schemeClr val="tx1"/>
                                    </a:solidFill>
                                    <a:effectLst/>
                                    <a:latin typeface="Aptos" panose="020B0004020202020204" pitchFamily="34" charset="0"/>
                                    <a:ea typeface="Aptos" panose="020B0004020202020204" pitchFamily="34" charset="0"/>
                                    <a:cs typeface="Times New Roman" panose="02020603050405020304" pitchFamily="18" charset="0"/>
                                  </a:rPr>
                                  <m:t> </m:t>
                                </m:r>
                              </m:sub>
                            </m:sSub>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fPr>
                              <m:num>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MTTF</m:t>
                                </m:r>
                              </m:num>
                              <m:den>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MTTF</m:t>
                                </m:r>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MTTR</m:t>
                                </m:r>
                              </m:den>
                            </m:f>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744</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744</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.+248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den>
                            </m:f>
                          </m:e>
                        </m:mr>
                        <m:mr>
                          <m:e>
                            <m:sSub>
                              <m:sSub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sSubPr>
                              <m:e>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A</m:t>
                                </m:r>
                              </m:e>
                              <m:sub>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Hare</m:t>
                                </m:r>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 </m:t>
                                </m:r>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X</m:t>
                                </m:r>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19</m:t>
                                </m:r>
                                <m:r>
                                  <m:rPr>
                                    <m:nor/>
                                  </m:rPr>
                                  <a:rPr lang="en-US" sz="1800" b="0">
                                    <a:solidFill>
                                      <a:schemeClr val="tx1"/>
                                    </a:solidFill>
                                    <a:effectLst/>
                                    <a:latin typeface="Aptos" panose="020B0004020202020204" pitchFamily="34" charset="0"/>
                                    <a:ea typeface="Aptos" panose="020B0004020202020204" pitchFamily="34" charset="0"/>
                                    <a:cs typeface="Times New Roman" panose="02020603050405020304" pitchFamily="18" charset="0"/>
                                  </a:rPr>
                                  <m:t> </m:t>
                                </m:r>
                              </m:sub>
                            </m:sSub>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744</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992</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den>
                            </m:f>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≈0.75</m:t>
                            </m:r>
                          </m:e>
                        </m:mr>
                        <m:mr>
                          <m:e>
                            <m:sSub>
                              <m:sSub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sSubPr>
                              <m:e>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A</m:t>
                                </m:r>
                              </m:e>
                              <m:sub>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Tortoise</m:t>
                                </m:r>
                                <m:r>
                                  <m:rPr>
                                    <m:nor/>
                                  </m:rPr>
                                  <a:rPr lang="en-US" sz="1800" b="0">
                                    <a:solidFill>
                                      <a:schemeClr val="tx1"/>
                                    </a:solidFill>
                                    <a:effectLst/>
                                    <a:latin typeface="Aptos" panose="020B0004020202020204" pitchFamily="34" charset="0"/>
                                    <a:ea typeface="Aptos" panose="020B0004020202020204" pitchFamily="34" charset="0"/>
                                    <a:cs typeface="Times New Roman" panose="02020603050405020304" pitchFamily="18" charset="0"/>
                                  </a:rPr>
                                  <m:t> </m:t>
                                </m:r>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2000</m:t>
                                </m:r>
                              </m:sub>
                            </m:sSub>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fPr>
                              <m:num>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MTTF</m:t>
                                </m:r>
                              </m:num>
                              <m:den>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MTTF</m:t>
                                </m:r>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r>
                                  <m:rPr>
                                    <m:nor/>
                                  </m:rPr>
                                  <a:rPr lang="en-US" sz="1800" b="0">
                                    <a:solidFill>
                                      <a:schemeClr val="tx1"/>
                                    </a:solidFill>
                                    <a:effectLst/>
                                    <a:latin typeface="Aptos" panose="020B0004020202020204" pitchFamily="34" charset="0"/>
                                    <a:ea typeface="Aptos" panose="020B0004020202020204" pitchFamily="34" charset="0"/>
                                    <a:cs typeface="Times New Roman" panose="02020603050405020304" pitchFamily="18" charset="0"/>
                                  </a:rPr>
                                  <m:t> </m:t>
                                </m:r>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MTTR</m:t>
                                </m:r>
                                <m:r>
                                  <m:rPr>
                                    <m:nor/>
                                  </m:rPr>
                                  <a:rPr lang="en-US" sz="1800" b="0">
                                    <a:solidFill>
                                      <a:schemeClr val="tx1"/>
                                    </a:solidFill>
                                    <a:effectLst/>
                                    <a:latin typeface="Aptos" panose="020B0004020202020204" pitchFamily="34" charset="0"/>
                                    <a:ea typeface="Aptos" panose="020B0004020202020204" pitchFamily="34" charset="0"/>
                                    <a:cs typeface="Times New Roman" panose="02020603050405020304" pitchFamily="18" charset="0"/>
                                  </a:rPr>
                                  <m:t> </m:t>
                                </m:r>
                              </m:den>
                            </m:f>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114</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114</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.+38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den>
                            </m:f>
                          </m:e>
                        </m:mr>
                        <m:mr>
                          <m:e>
                            <m:sSub>
                              <m:sSub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sSubPr>
                              <m:e>
                                <m:r>
                                  <m:rPr>
                                    <m:sty m:val="p"/>
                                  </m:rP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A</m:t>
                                </m:r>
                              </m:e>
                              <m:sub>
                                <m:r>
                                  <m:rPr>
                                    <m:nor/>
                                  </m:rPr>
                                  <a:rPr lang="en-US" sz="1800" b="0">
                                    <a:solidFill>
                                      <a:schemeClr val="tx1"/>
                                    </a:solidFill>
                                    <a:effectLst/>
                                    <a:latin typeface="Georgia" panose="02040502050405020303" pitchFamily="18" charset="0"/>
                                    <a:ea typeface="Aptos" panose="020B0004020202020204" pitchFamily="34" charset="0"/>
                                    <a:cs typeface="Times New Roman" panose="02020603050405020304" pitchFamily="18" charset="0"/>
                                  </a:rPr>
                                  <m:t>Tortoise</m:t>
                                </m:r>
                                <m:r>
                                  <m:rPr>
                                    <m:nor/>
                                  </m:rPr>
                                  <a:rPr lang="en-US" sz="1800" b="0">
                                    <a:solidFill>
                                      <a:schemeClr val="tx1"/>
                                    </a:solidFill>
                                    <a:effectLst/>
                                    <a:latin typeface="Aptos" panose="020B0004020202020204" pitchFamily="34" charset="0"/>
                                    <a:ea typeface="Aptos" panose="020B0004020202020204" pitchFamily="34" charset="0"/>
                                    <a:cs typeface="Times New Roman" panose="02020603050405020304" pitchFamily="18" charset="0"/>
                                  </a:rPr>
                                  <m:t> </m:t>
                                </m:r>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2000</m:t>
                                </m:r>
                              </m:sub>
                            </m:sSub>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f>
                              <m:fPr>
                                <m:ctrlPr>
                                  <a:rPr lang="en-US" sz="1800" b="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fPr>
                              <m:num>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114</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num>
                              <m:den>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152</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 </m:t>
                                </m:r>
                                <m:r>
                                  <m:rPr>
                                    <m:sty m:val="p"/>
                                  </m:rP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Min</m:t>
                                </m:r>
                                <m:r>
                                  <a:rPr lang="en-US" sz="1800" b="0" i="0" smtClean="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den>
                            </m:f>
                            <m:r>
                              <a:rPr lang="en-US" sz="1800" b="0" i="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≈0.75</m:t>
                            </m:r>
                          </m:e>
                        </m:mr>
                      </m:m>
                    </m:oMath>
                  </m:oMathPara>
                </a14:m>
                <a:endParaRPr lang="en-US" sz="1800" b="0" dirty="0">
                  <a:effectLst/>
                  <a:latin typeface="Georgia" panose="02040502050405020303" pitchFamily="18" charset="0"/>
                  <a:ea typeface="Aptos" panose="020B0004020202020204" pitchFamily="34" charset="0"/>
                  <a:cs typeface="Times New Roman" panose="02020603050405020304" pitchFamily="18" charset="0"/>
                </a:endParaRPr>
              </a:p>
              <a:p>
                <a:pPr marL="0" indent="0">
                  <a:buNone/>
                </a:pPr>
                <a:endParaRPr lang="en-US" dirty="0"/>
              </a:p>
              <a:p>
                <a:pPr marL="0" indent="0">
                  <a:buNone/>
                </a:pPr>
                <a:r>
                  <a:rPr lang="en-US" b="0" dirty="0">
                    <a:solidFill>
                      <a:schemeClr val="tx1"/>
                    </a:solidFill>
                  </a:rPr>
                  <a:t>b) </a:t>
                </a:r>
              </a:p>
            </p:txBody>
          </p:sp>
        </mc:Choice>
        <mc:Fallback>
          <p:sp>
            <p:nvSpPr>
              <p:cNvPr id="3" name="Content Placeholder 2">
                <a:extLst>
                  <a:ext uri="{FF2B5EF4-FFF2-40B4-BE49-F238E27FC236}">
                    <a16:creationId xmlns:a16="http://schemas.microsoft.com/office/drawing/2014/main" id="{31343A4D-24EE-34AA-173B-EDBCB2044E9D}"/>
                  </a:ext>
                </a:extLst>
              </p:cNvPr>
              <p:cNvSpPr>
                <a:spLocks noGrp="1" noRot="1" noChangeAspect="1" noMove="1" noResize="1" noEditPoints="1" noAdjustHandles="1" noChangeArrowheads="1" noChangeShapeType="1" noTextEdit="1"/>
              </p:cNvSpPr>
              <p:nvPr>
                <p:ph idx="1"/>
              </p:nvPr>
            </p:nvSpPr>
            <p:spPr>
              <a:blipFill>
                <a:blip r:embed="rId2"/>
                <a:stretch>
                  <a:fillRect l="-593" t="-55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EE9E25C-D4C7-3BCF-BA90-F257823CA090}"/>
              </a:ext>
            </a:extLst>
          </p:cNvPr>
          <p:cNvSpPr/>
          <p:nvPr/>
        </p:nvSpPr>
        <p:spPr>
          <a:xfrm>
            <a:off x="7774653" y="91032"/>
            <a:ext cx="1224136" cy="50405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Solution</a:t>
            </a:r>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7960E7BD-C852-C0F4-6003-CE52535707A5}"/>
                  </a:ext>
                </a:extLst>
              </p:cNvPr>
              <p:cNvGraphicFramePr/>
              <p:nvPr>
                <p:extLst>
                  <p:ext uri="{D42A27DB-BD31-4B8C-83A1-F6EECF244321}">
                    <p14:modId xmlns:p14="http://schemas.microsoft.com/office/powerpoint/2010/main" val="630598862"/>
                  </p:ext>
                </p:extLst>
              </p:nvPr>
            </p:nvGraphicFramePr>
            <p:xfrm>
              <a:off x="4932040" y="3573016"/>
              <a:ext cx="4176464" cy="288376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7960E7BD-C852-C0F4-6003-CE52535707A5}"/>
                  </a:ext>
                </a:extLst>
              </p:cNvPr>
              <p:cNvPicPr>
                <a:picLocks noGrp="1" noRot="1" noChangeAspect="1" noMove="1" noResize="1" noEditPoints="1" noAdjustHandles="1" noChangeArrowheads="1" noChangeShapeType="1"/>
              </p:cNvPicPr>
              <p:nvPr/>
            </p:nvPicPr>
            <p:blipFill>
              <a:blip r:embed="rId4"/>
              <a:stretch>
                <a:fillRect/>
              </a:stretch>
            </p:blipFill>
            <p:spPr>
              <a:xfrm>
                <a:off x="4932040" y="3573016"/>
                <a:ext cx="4176464" cy="2883768"/>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A50CA94E-5867-41E9-A4D7-64FD8D4693B9}"/>
                  </a:ext>
                </a:extLst>
              </p:cNvPr>
              <p:cNvGraphicFramePr/>
              <p:nvPr>
                <p:extLst>
                  <p:ext uri="{D42A27DB-BD31-4B8C-83A1-F6EECF244321}">
                    <p14:modId xmlns:p14="http://schemas.microsoft.com/office/powerpoint/2010/main" val="2778646401"/>
                  </p:ext>
                </p:extLst>
              </p:nvPr>
            </p:nvGraphicFramePr>
            <p:xfrm>
              <a:off x="601216" y="3787316"/>
              <a:ext cx="4330824" cy="2594012"/>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9" name="Chart 8">
                <a:extLst>
                  <a:ext uri="{FF2B5EF4-FFF2-40B4-BE49-F238E27FC236}">
                    <a16:creationId xmlns:a16="http://schemas.microsoft.com/office/drawing/2014/main" id="{A50CA94E-5867-41E9-A4D7-64FD8D4693B9}"/>
                  </a:ext>
                </a:extLst>
              </p:cNvPr>
              <p:cNvPicPr>
                <a:picLocks noGrp="1" noRot="1" noChangeAspect="1" noMove="1" noResize="1" noEditPoints="1" noAdjustHandles="1" noChangeArrowheads="1" noChangeShapeType="1"/>
              </p:cNvPicPr>
              <p:nvPr/>
            </p:nvPicPr>
            <p:blipFill>
              <a:blip r:embed="rId6"/>
              <a:stretch>
                <a:fillRect/>
              </a:stretch>
            </p:blipFill>
            <p:spPr>
              <a:xfrm>
                <a:off x="601216" y="3787316"/>
                <a:ext cx="4330824" cy="2594012"/>
              </a:xfrm>
              <a:prstGeom prst="rect">
                <a:avLst/>
              </a:prstGeom>
            </p:spPr>
          </p:pic>
        </mc:Fallback>
      </mc:AlternateContent>
    </p:spTree>
    <p:extLst>
      <p:ext uri="{BB962C8B-B14F-4D97-AF65-F5344CB8AC3E}">
        <p14:creationId xmlns:p14="http://schemas.microsoft.com/office/powerpoint/2010/main" val="290469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42C6-019F-3622-F5C3-4950A4780FC9}"/>
              </a:ext>
            </a:extLst>
          </p:cNvPr>
          <p:cNvSpPr>
            <a:spLocks noGrp="1"/>
          </p:cNvSpPr>
          <p:nvPr>
            <p:ph type="title"/>
          </p:nvPr>
        </p:nvSpPr>
        <p:spPr/>
        <p:txBody>
          <a:bodyPr/>
          <a:lstStyle/>
          <a:p>
            <a:r>
              <a:rPr lang="en-US" dirty="0"/>
              <a:t>Task 4 - Hare X19 vs. Tortoise 2000 (Wednesday)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DD4809-C418-4BFF-F1BC-38D3EBF4B99E}"/>
                  </a:ext>
                </a:extLst>
              </p:cNvPr>
              <p:cNvSpPr>
                <a:spLocks noGrp="1"/>
              </p:cNvSpPr>
              <p:nvPr>
                <p:ph idx="1"/>
              </p:nvPr>
            </p:nvSpPr>
            <p:spPr/>
            <p:txBody>
              <a:bodyPr/>
              <a:lstStyle/>
              <a:p>
                <a:pPr marL="139700" marR="0" indent="0" latinLnBrk="0">
                  <a:lnSpc>
                    <a:spcPct val="107000"/>
                  </a:lnSpc>
                  <a:spcBef>
                    <a:spcPts val="0"/>
                  </a:spcBef>
                  <a:spcAft>
                    <a:spcPts val="800"/>
                  </a:spcAft>
                  <a:buNone/>
                </a:pPr>
                <a:r>
                  <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rPr>
                  <a:t>c)  </a:t>
                </a:r>
                <a:br>
                  <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rPr>
                </a:br>
                <a:endPar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endParaRPr>
              </a:p>
              <a:p>
                <a:pPr marL="139700" marR="0" indent="0" latinLnBrk="0">
                  <a:lnSpc>
                    <a:spcPct val="107000"/>
                  </a:lnSpc>
                  <a:spcBef>
                    <a:spcPts val="0"/>
                  </a:spcBef>
                  <a:spcAft>
                    <a:spcPts val="800"/>
                  </a:spcAft>
                  <a:buNone/>
                </a:pPr>
                <a:r>
                  <a:rPr lang="en-US" b="0" kern="100" dirty="0">
                    <a:solidFill>
                      <a:schemeClr val="tx1"/>
                    </a:solidFill>
                    <a:effectLst/>
                    <a:latin typeface="Calibri (Body)"/>
                    <a:ea typeface="Malgun Gothic" panose="020B0503020000020004" pitchFamily="34" charset="-127"/>
                    <a:cs typeface="Times New Roman" panose="02020603050405020304" pitchFamily="18" charset="0"/>
                  </a:rPr>
                  <a:t>Variance Hare X19: 3.530 </a:t>
                </a:r>
                <a14:m>
                  <m:oMath xmlns:m="http://schemas.openxmlformats.org/officeDocument/2006/math">
                    <m:sSup>
                      <m:sSupPr>
                        <m:ctrlPr>
                          <a:rPr lang="en-US" b="0" i="1" kern="100"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b="0" i="1" kern="100"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h</m:t>
                        </m:r>
                      </m:e>
                      <m:sup>
                        <m:r>
                          <a:rPr lang="en-US" b="0" i="1" kern="100"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2</m:t>
                        </m:r>
                      </m:sup>
                    </m:sSup>
                  </m:oMath>
                </a14:m>
                <a:endParaRPr lang="en-US" b="0" kern="100" dirty="0">
                  <a:solidFill>
                    <a:schemeClr val="tx1"/>
                  </a:solidFill>
                  <a:effectLst/>
                  <a:latin typeface="Calibri (Body)"/>
                  <a:ea typeface="Malgun Gothic" panose="020B0503020000020004" pitchFamily="34" charset="-127"/>
                  <a:cs typeface="Times New Roman" panose="02020603050405020304" pitchFamily="18" charset="0"/>
                </a:endParaRPr>
              </a:p>
              <a:p>
                <a:pPr marL="139700" marR="0" indent="0" algn="just" latinLnBrk="0">
                  <a:lnSpc>
                    <a:spcPct val="107000"/>
                  </a:lnSpc>
                  <a:spcBef>
                    <a:spcPts val="0"/>
                  </a:spcBef>
                  <a:spcAft>
                    <a:spcPts val="800"/>
                  </a:spcAft>
                  <a:buNone/>
                </a:pPr>
                <a:r>
                  <a:rPr lang="en-US" b="0" kern="100" dirty="0">
                    <a:solidFill>
                      <a:schemeClr val="tx1"/>
                    </a:solidFill>
                    <a:effectLst/>
                    <a:latin typeface="Calibri (Body)"/>
                    <a:ea typeface="Malgun Gothic" panose="020B0503020000020004" pitchFamily="34" charset="-127"/>
                    <a:cs typeface="Times New Roman" panose="02020603050405020304" pitchFamily="18" charset="0"/>
                  </a:rPr>
                  <a:t>Variance </a:t>
                </a:r>
                <a:r>
                  <a:rPr lang="en-US" b="0" kern="100" dirty="0" err="1">
                    <a:solidFill>
                      <a:schemeClr val="tx1"/>
                    </a:solidFill>
                    <a:effectLst/>
                    <a:latin typeface="Calibri (Body)"/>
                    <a:ea typeface="Malgun Gothic" panose="020B0503020000020004" pitchFamily="34" charset="-127"/>
                    <a:cs typeface="Times New Roman" panose="02020603050405020304" pitchFamily="18" charset="0"/>
                  </a:rPr>
                  <a:t>Turtoise</a:t>
                </a:r>
                <a:r>
                  <a:rPr lang="en-US" b="0" kern="100" dirty="0">
                    <a:solidFill>
                      <a:schemeClr val="tx1"/>
                    </a:solidFill>
                    <a:effectLst/>
                    <a:latin typeface="Calibri (Body)"/>
                    <a:ea typeface="Malgun Gothic" panose="020B0503020000020004" pitchFamily="34" charset="-127"/>
                    <a:cs typeface="Times New Roman" panose="02020603050405020304" pitchFamily="18" charset="0"/>
                  </a:rPr>
                  <a:t> 2000: 0.933 </a:t>
                </a:r>
                <a14:m>
                  <m:oMath xmlns:m="http://schemas.openxmlformats.org/officeDocument/2006/math">
                    <m:sSup>
                      <m:sSupPr>
                        <m:ctrlPr>
                          <a:rPr lang="en-US" b="0" i="1" kern="100"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ctrlPr>
                      </m:sSupPr>
                      <m:e>
                        <m:r>
                          <a:rPr lang="en-US" b="0" i="1" kern="100"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h</m:t>
                        </m:r>
                      </m:e>
                      <m:sup>
                        <m:r>
                          <a:rPr lang="en-US" b="0" i="1" kern="100" smtClean="0">
                            <a:solidFill>
                              <a:schemeClr val="tx1"/>
                            </a:solidFill>
                            <a:effectLst/>
                            <a:latin typeface="Cambria Math" panose="02040503050406030204" pitchFamily="18" charset="0"/>
                            <a:ea typeface="Malgun Gothic" panose="020B0503020000020004" pitchFamily="34" charset="-127"/>
                            <a:cs typeface="Times New Roman" panose="02020603050405020304" pitchFamily="18" charset="0"/>
                          </a:rPr>
                          <m:t>2</m:t>
                        </m:r>
                      </m:sup>
                    </m:sSup>
                  </m:oMath>
                </a14:m>
                <a:endParaRPr lang="en-US" b="0" kern="100" dirty="0">
                  <a:solidFill>
                    <a:schemeClr val="tx1"/>
                  </a:solidFill>
                  <a:effectLst/>
                  <a:latin typeface="Calibri (Body)"/>
                  <a:ea typeface="Malgun Gothic" panose="020B0503020000020004" pitchFamily="34" charset="-127"/>
                  <a:cs typeface="Times New Roman" panose="02020603050405020304" pitchFamily="18" charset="0"/>
                </a:endParaRPr>
              </a:p>
              <a:p>
                <a:pPr marL="139700" marR="0" indent="0" algn="just" latinLnBrk="0">
                  <a:lnSpc>
                    <a:spcPct val="107000"/>
                  </a:lnSpc>
                  <a:spcBef>
                    <a:spcPts val="0"/>
                  </a:spcBef>
                  <a:spcAft>
                    <a:spcPts val="800"/>
                  </a:spcAft>
                  <a:buNone/>
                </a:pPr>
                <a:endParaRPr lang="en-US" b="0" kern="100" dirty="0">
                  <a:solidFill>
                    <a:schemeClr val="tx1"/>
                  </a:solidFill>
                  <a:effectLst/>
                  <a:latin typeface="Calibri (Body)"/>
                  <a:ea typeface="Malgun Gothic" panose="020B0503020000020004" pitchFamily="34" charset="-127"/>
                  <a:cs typeface="Times New Roman" panose="02020603050405020304" pitchFamily="18" charset="0"/>
                </a:endParaRPr>
              </a:p>
              <a:p>
                <a:pPr marL="482600" marR="0" algn="just" latinLnBrk="0">
                  <a:lnSpc>
                    <a:spcPct val="107000"/>
                  </a:lnSpc>
                  <a:spcBef>
                    <a:spcPts val="0"/>
                  </a:spcBef>
                  <a:spcAft>
                    <a:spcPts val="800"/>
                  </a:spcAft>
                  <a:buFont typeface="Wingdings" panose="05000000000000000000" pitchFamily="2" charset="2"/>
                  <a:buChar char="§"/>
                </a:pPr>
                <a:r>
                  <a:rPr lang="en-US" b="0" kern="100" dirty="0">
                    <a:solidFill>
                      <a:schemeClr val="tx1"/>
                    </a:solidFill>
                    <a:effectLst/>
                    <a:latin typeface="Calibri (Body)"/>
                    <a:ea typeface="Malgun Gothic" panose="020B0503020000020004" pitchFamily="34" charset="-127"/>
                    <a:cs typeface="Times New Roman" panose="02020603050405020304" pitchFamily="18" charset="0"/>
                  </a:rPr>
                  <a:t>In the graph, it is evident that Hare X19 has a higher number of Cycle Times (CT) exceeding 7 hours compared to Tortoise 2000. This is likely due to Hare X19 having a larger Mean Time to Repair (MTTR) than Tortoise 2000, resulting in more occurrences of large CT values in the Hare X19 graph. The comparison of variance between the two also supports this observation, with Hare X19 exhibiting a larger variance due to the higher number of CT values exceeding 7 hours. This aligns with the concept discussed in our textbook, where an increase in MTTR is associated with an increase in the Coefficient of Variation (CV) value, indicating larger variability in the process.</a:t>
                </a:r>
              </a:p>
              <a:p>
                <a:pPr marL="0" indent="0" latinLnBrk="0">
                  <a:buNone/>
                </a:pPr>
                <a:endParaRPr lang="en-US" b="0" dirty="0">
                  <a:solidFill>
                    <a:schemeClr val="tx1"/>
                  </a:solidFill>
                </a:endParaRPr>
              </a:p>
            </p:txBody>
          </p:sp>
        </mc:Choice>
        <mc:Fallback>
          <p:sp>
            <p:nvSpPr>
              <p:cNvPr id="3" name="Content Placeholder 2">
                <a:extLst>
                  <a:ext uri="{FF2B5EF4-FFF2-40B4-BE49-F238E27FC236}">
                    <a16:creationId xmlns:a16="http://schemas.microsoft.com/office/drawing/2014/main" id="{E6DD4809-C418-4BFF-F1BC-38D3EBF4B99E}"/>
                  </a:ext>
                </a:extLst>
              </p:cNvPr>
              <p:cNvSpPr>
                <a:spLocks noGrp="1" noRot="1" noChangeAspect="1" noMove="1" noResize="1" noEditPoints="1" noAdjustHandles="1" noChangeArrowheads="1" noChangeShapeType="1" noTextEdit="1"/>
              </p:cNvSpPr>
              <p:nvPr>
                <p:ph idx="1"/>
              </p:nvPr>
            </p:nvSpPr>
            <p:spPr>
              <a:blipFill>
                <a:blip r:embed="rId2"/>
                <a:stretch>
                  <a:fillRect t="-668" r="-59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C8D6402-FB3A-C665-872E-032415BDD4B3}"/>
              </a:ext>
            </a:extLst>
          </p:cNvPr>
          <p:cNvSpPr/>
          <p:nvPr/>
        </p:nvSpPr>
        <p:spPr>
          <a:xfrm>
            <a:off x="7774653" y="91032"/>
            <a:ext cx="1224136" cy="50405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Solution</a:t>
            </a:r>
          </a:p>
        </p:txBody>
      </p:sp>
    </p:spTree>
    <p:extLst>
      <p:ext uri="{BB962C8B-B14F-4D97-AF65-F5344CB8AC3E}">
        <p14:creationId xmlns:p14="http://schemas.microsoft.com/office/powerpoint/2010/main" val="3471872189"/>
      </p:ext>
    </p:extLst>
  </p:cSld>
  <p:clrMapOvr>
    <a:masterClrMapping/>
  </p:clrMapOvr>
</p:sld>
</file>

<file path=ppt/theme/theme1.xml><?xml version="1.0" encoding="utf-8"?>
<a:theme xmlns:a="http://schemas.openxmlformats.org/drawingml/2006/main" name="KAIST_IsysE_general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87250</TotalTime>
  <Words>441</Words>
  <Application>Microsoft Office PowerPoint</Application>
  <PresentationFormat>On-screen Show (4:3)</PresentationFormat>
  <Paragraphs>38</Paragraphs>
  <Slides>4</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4</vt:i4>
      </vt:variant>
      <vt:variant>
        <vt:lpstr>Custom Shows</vt:lpstr>
      </vt:variant>
      <vt:variant>
        <vt:i4>1</vt:i4>
      </vt:variant>
    </vt:vector>
  </HeadingPairs>
  <TitlesOfParts>
    <vt:vector size="16" baseType="lpstr">
      <vt:lpstr>Calibri (Body)</vt:lpstr>
      <vt:lpstr>Malgun Gothic</vt:lpstr>
      <vt:lpstr>Malgun Gothic</vt:lpstr>
      <vt:lpstr>Aptos</vt:lpstr>
      <vt:lpstr>Aptos Narrow</vt:lpstr>
      <vt:lpstr>Arial</vt:lpstr>
      <vt:lpstr>Calibri</vt:lpstr>
      <vt:lpstr>Cambria Math</vt:lpstr>
      <vt:lpstr>Georgia</vt:lpstr>
      <vt:lpstr>Wingdings</vt:lpstr>
      <vt:lpstr>KAIST_IsysE_general2</vt:lpstr>
      <vt:lpstr>PowerPoint Presentation</vt:lpstr>
      <vt:lpstr>Task 1 – Warm up (Monday)</vt:lpstr>
      <vt:lpstr>Task 4 - Hare X19 vs. Tortoise 2000 (Wednesday)</vt:lpstr>
      <vt:lpstr>Task 4 - Hare X19 vs. Tortoise 2000 (Wednesday)</vt:lpstr>
      <vt:lpstr>재구성한 쇼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Shin Woong Sung</dc:creator>
  <cp:lastModifiedBy>Lennard Heuer</cp:lastModifiedBy>
  <cp:revision>2401</cp:revision>
  <dcterms:created xsi:type="dcterms:W3CDTF">2014-04-02T06:48:49Z</dcterms:created>
  <dcterms:modified xsi:type="dcterms:W3CDTF">2024-05-07T03:45:44Z</dcterms:modified>
</cp:coreProperties>
</file>