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A05C-3BBB-41B5-8BC4-175259DFB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40A64-F68B-41EA-8EB5-E5830E1AC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Internee.pk Virtual Internship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311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3212-5D33-49FA-83EF-D43033EE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&amp; Preferred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7F1DC-BE7B-4F12-8D6D-DFE88A1ADA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Full Name: Rafia Naveed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Preferred Nickname: Rafia Naveed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7769-3A49-49F2-B59A-D305AF85B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340" y="1989054"/>
            <a:ext cx="8911687" cy="83898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Background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59FDC-75B7-43B2-BE53-CF3E1001F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828040"/>
            <a:ext cx="8915400" cy="308318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Major: BS Software Engineering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University: PMAS ARID AGRICULTURE UNIVERSITY RAWALPINDI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Year of Study: Session 2022-2026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C42A3-165B-44EA-B6E7-4C2C3E19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657" y="1951348"/>
            <a:ext cx="8911687" cy="9049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Interests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61C1-182A-4766-B124-1C2BDE086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856322"/>
            <a:ext cx="8915400" cy="3054900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07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BAF7-BA6C-443F-8834-703218F6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328420"/>
            <a:ext cx="8911687" cy="74471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Hobbies &amp;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BB0D-C9AF-4FF4-9C2A-C9213371C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3073138"/>
            <a:ext cx="8915400" cy="2838084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22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6E73-3ADD-49A4-A12B-E76BC13AC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177592"/>
            <a:ext cx="8911687" cy="75414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Thanks for this Internship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1DEC-961B-4C93-8A86-E28BCC8D1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931736"/>
            <a:ext cx="8915400" cy="2979486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grateful to be a part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Internee.pk’s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Internship Program. Looking forward to learning and collaborating!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6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7E63B-EEB2-481B-B75A-A9421729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979629"/>
            <a:ext cx="8911687" cy="82013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8053-55D9-40EE-9A9D-05E36EE79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714920"/>
            <a:ext cx="8915400" cy="3196302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hands-on experience in real projects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technical and soft skills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a strong professional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188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104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Wisp</vt:lpstr>
      <vt:lpstr>Introduction</vt:lpstr>
      <vt:lpstr>Name &amp; Preferred Name</vt:lpstr>
      <vt:lpstr>Academic Background</vt:lpstr>
      <vt:lpstr>Tech Interests</vt:lpstr>
      <vt:lpstr>Hobbies &amp; Interests</vt:lpstr>
      <vt:lpstr>  Thanks for this Internship</vt:lpstr>
      <vt:lpstr>Future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DELL</dc:creator>
  <cp:lastModifiedBy>DELL</cp:lastModifiedBy>
  <cp:revision>2</cp:revision>
  <dcterms:created xsi:type="dcterms:W3CDTF">2025-08-27T05:50:10Z</dcterms:created>
  <dcterms:modified xsi:type="dcterms:W3CDTF">2025-08-27T06:02:16Z</dcterms:modified>
</cp:coreProperties>
</file>