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ECD9-B93E-4EB6-B822-89C14603222A}" type="datetimeFigureOut">
              <a:rPr lang="en-US" smtClean="0"/>
              <a:t>08/06/2020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7F87-E33F-4BAE-97C6-358C6EE614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9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ECD9-B93E-4EB6-B822-89C14603222A}" type="datetimeFigureOut">
              <a:rPr lang="en-US" smtClean="0"/>
              <a:t>08/06/2020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7F87-E33F-4BAE-97C6-358C6EE61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0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ECD9-B93E-4EB6-B822-89C14603222A}" type="datetimeFigureOut">
              <a:rPr lang="en-US" smtClean="0"/>
              <a:t>08/06/2020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7F87-E33F-4BAE-97C6-358C6EE61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ECD9-B93E-4EB6-B822-89C14603222A}" type="datetimeFigureOut">
              <a:rPr lang="en-US" smtClean="0"/>
              <a:t>08/06/2020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7F87-E33F-4BAE-97C6-358C6EE61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2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ECD9-B93E-4EB6-B822-89C14603222A}" type="datetimeFigureOut">
              <a:rPr lang="en-US" smtClean="0"/>
              <a:t>08/06/2020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7F87-E33F-4BAE-97C6-358C6EE614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38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ECD9-B93E-4EB6-B822-89C14603222A}" type="datetimeFigureOut">
              <a:rPr lang="en-US" smtClean="0"/>
              <a:t>08/06/2020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7F87-E33F-4BAE-97C6-358C6EE61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3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ECD9-B93E-4EB6-B822-89C14603222A}" type="datetimeFigureOut">
              <a:rPr lang="en-US" smtClean="0"/>
              <a:t>08/06/2020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7F87-E33F-4BAE-97C6-358C6EE61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7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ECD9-B93E-4EB6-B822-89C14603222A}" type="datetimeFigureOut">
              <a:rPr lang="en-US" smtClean="0"/>
              <a:t>08/06/2020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7F87-E33F-4BAE-97C6-358C6EE61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3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ECD9-B93E-4EB6-B822-89C14603222A}" type="datetimeFigureOut">
              <a:rPr lang="en-US" smtClean="0"/>
              <a:t>08/06/2020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7F87-E33F-4BAE-97C6-358C6EE61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8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54ECD9-B93E-4EB6-B822-89C14603222A}" type="datetimeFigureOut">
              <a:rPr lang="en-US" smtClean="0"/>
              <a:t>08/06/2020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CF7F87-E33F-4BAE-97C6-358C6EE61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2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ECD9-B93E-4EB6-B822-89C14603222A}" type="datetimeFigureOut">
              <a:rPr lang="en-US" smtClean="0"/>
              <a:t>08/06/2020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7F87-E33F-4BAE-97C6-358C6EE61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7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554ECD9-B93E-4EB6-B822-89C14603222A}" type="datetimeFigureOut">
              <a:rPr lang="en-US" smtClean="0"/>
              <a:t>08/06/2020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CF7F87-E33F-4BAE-97C6-358C6EE614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38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4436-9270-4776-A25C-7D09D2442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br>
              <a:rPr lang="en-US" sz="5300" b="1" spc="0" dirty="0">
                <a:ln/>
                <a:solidFill>
                  <a:schemeClr val="accent3"/>
                </a:solidFill>
              </a:rPr>
            </a:br>
            <a:br>
              <a:rPr lang="en-US" sz="5300" b="1" spc="0" dirty="0">
                <a:ln/>
                <a:solidFill>
                  <a:schemeClr val="accent3"/>
                </a:solidFill>
              </a:rPr>
            </a:br>
            <a:br>
              <a:rPr lang="en-US" sz="5300" b="1" spc="0" dirty="0">
                <a:ln/>
                <a:solidFill>
                  <a:schemeClr val="accent3"/>
                </a:solidFill>
              </a:rPr>
            </a:br>
            <a:r>
              <a:rPr lang="en-US" sz="3700" b="1" spc="0" dirty="0">
                <a:ln/>
                <a:solidFill>
                  <a:schemeClr val="accent3"/>
                </a:solidFill>
              </a:rPr>
              <a:t>Title: Places most Covid-19 infected cases and deaths in New York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09D4E-10D8-420F-AC50-3109745B5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 dirty="0"/>
          </a:p>
          <a:p>
            <a:pPr algn="r"/>
            <a:r>
              <a:rPr lang="es-EC" b="1" dirty="0" err="1"/>
              <a:t>Student</a:t>
            </a:r>
            <a:r>
              <a:rPr lang="es-EC" b="1" dirty="0"/>
              <a:t>: </a:t>
            </a:r>
            <a:r>
              <a:rPr lang="es-EC" dirty="0"/>
              <a:t>Rafael </a:t>
            </a:r>
            <a:r>
              <a:rPr lang="es-EC" dirty="0" err="1"/>
              <a:t>mejia</a:t>
            </a:r>
            <a:r>
              <a:rPr lang="es-EC" dirty="0"/>
              <a:t> 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B3822A-29FE-4306-B8E2-BD9B01BF84EF}"/>
              </a:ext>
            </a:extLst>
          </p:cNvPr>
          <p:cNvSpPr/>
          <p:nvPr/>
        </p:nvSpPr>
        <p:spPr>
          <a:xfrm>
            <a:off x="1504638" y="944979"/>
            <a:ext cx="904068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Applied Data Science Capstone</a:t>
            </a:r>
            <a:b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- Final Project</a:t>
            </a:r>
          </a:p>
        </p:txBody>
      </p:sp>
    </p:spTree>
    <p:extLst>
      <p:ext uri="{BB962C8B-B14F-4D97-AF65-F5344CB8AC3E}">
        <p14:creationId xmlns:p14="http://schemas.microsoft.com/office/powerpoint/2010/main" val="312284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7ED1-249A-4BA2-927E-32AE567B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78" y="1748456"/>
            <a:ext cx="3200400" cy="2286000"/>
          </a:xfrm>
        </p:spPr>
        <p:txBody>
          <a:bodyPr/>
          <a:lstStyle/>
          <a:p>
            <a:pPr algn="ctr"/>
            <a:r>
              <a:rPr lang="es-EC" b="1" dirty="0"/>
              <a:t>INTRODUCTION/BUSINESS PROBLEM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6A8B-AD0C-4EB7-83F0-DB6A85D7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pandemic Covid-19 is a tragedy that affected a millions of people around the world.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United States was not exception, especially New York City. It’s a place where the illness growth exponentially during the last three months.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this reason we need to know the places where the cases and deaths for Covid-19 were most affected. Which are the features of the neighborhood and how can improve or prevent for the future the cases will not raise quickly.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38745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1FC3-221C-4528-8C58-6A731E42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33" y="1143000"/>
            <a:ext cx="3200400" cy="2286000"/>
          </a:xfrm>
        </p:spPr>
        <p:txBody>
          <a:bodyPr/>
          <a:lstStyle/>
          <a:p>
            <a:pPr algn="ctr"/>
            <a:r>
              <a:rPr lang="en-US" b="1" dirty="0"/>
              <a:t>DATA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0700B-C7F2-44B5-A5A9-92E60441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439001"/>
            <a:ext cx="6492240" cy="140799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To solve the problem, we will use the dataset of Covid-19 belong to New York City governance. This data contains the Zip, Neighborhood, Borough, Cases, Cases per 100.000, Deaths per 100.000 and the Percent of people tested who tested positive.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EBB22-0C98-4D45-9DE3-6D919D3CD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828208"/>
            <a:ext cx="6896100" cy="27813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10E522-8AA5-4CF0-A9EB-D2E1C5BD7DAB}"/>
              </a:ext>
            </a:extLst>
          </p:cNvPr>
          <p:cNvSpPr txBox="1">
            <a:spLocks/>
          </p:cNvSpPr>
          <p:nvPr/>
        </p:nvSpPr>
        <p:spPr>
          <a:xfrm>
            <a:off x="4800600" y="4861116"/>
            <a:ext cx="6492240" cy="14079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This data we will combine with the information of foursquare to get the features of each neighborhood and make the analysis with the algorithms learned in this course.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06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</TotalTime>
  <Words>197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   Title: Places most Covid-19 infected cases and deaths in New York</vt:lpstr>
      <vt:lpstr>INTRODUCTION/BUSINESS PROBLEM</vt:lpstr>
      <vt:lpstr>DATA TO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Title: Places more Covid-19 infected cases and deaths in New York</dc:title>
  <dc:creator>Rafael Mejia</dc:creator>
  <cp:lastModifiedBy>Rafael Mejia</cp:lastModifiedBy>
  <cp:revision>11</cp:revision>
  <dcterms:created xsi:type="dcterms:W3CDTF">2020-06-08T15:27:13Z</dcterms:created>
  <dcterms:modified xsi:type="dcterms:W3CDTF">2020-06-08T16:23:53Z</dcterms:modified>
</cp:coreProperties>
</file>