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80F45-262C-462A-9598-0D3D0793FD56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C3DAF3-AF7B-42C7-95D9-9A45361F3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64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C3DAF3-AF7B-42C7-95D9-9A45361F3D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10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0066C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ShohojCart Ecommerce CMS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rgbClr val="FFFFFF"/>
                </a:solidFill>
              </a:rPr>
              <a:t>Project Proposal Presentation</a:t>
            </a:r>
          </a:p>
          <a:p>
            <a:pPr algn="l"/>
            <a:r>
              <a:rPr lang="en-US" sz="1600" dirty="0">
                <a:solidFill>
                  <a:srgbClr val="FFFFFF"/>
                </a:solidFill>
              </a:rPr>
              <a:t>Fall 2024 | CSE 3104 Database Lab</a:t>
            </a:r>
          </a:p>
          <a:p>
            <a:pPr algn="l"/>
            <a:endParaRPr lang="en-US" sz="1600" dirty="0">
              <a:solidFill>
                <a:srgbClr val="FFFFFF"/>
              </a:solidFill>
            </a:endParaRPr>
          </a:p>
          <a:p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91440"/>
          </a:xfrm>
          <a:prstGeom prst="rect">
            <a:avLst/>
          </a:prstGeom>
          <a:solidFill>
            <a:srgbClr val="C8C8C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3A655-74A5-2922-2D77-DAA073C56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7066" y="3886200"/>
            <a:ext cx="1791393" cy="179449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0000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Limitations / Known Issues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282"/>
            <a:ext cx="8229600" cy="4525963"/>
          </a:xfrm>
        </p:spPr>
        <p:txBody>
          <a:bodyPr/>
          <a:lstStyle/>
          <a:p>
            <a:r>
              <a:rPr sz="2000" dirty="0"/>
              <a:t>- Advanced analytics features still evolving.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AI </a:t>
            </a:r>
            <a:r>
              <a:rPr sz="2000" dirty="0" err="1"/>
              <a:t>explainability</a:t>
            </a:r>
            <a:r>
              <a:rPr sz="2000" dirty="0"/>
              <a:t> is limited in current version.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91440"/>
          </a:xfrm>
          <a:prstGeom prst="rect">
            <a:avLst/>
          </a:prstGeom>
          <a:solidFill>
            <a:srgbClr val="C8C8C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9933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825" y="2231967"/>
            <a:ext cx="8229600" cy="4525963"/>
          </a:xfrm>
        </p:spPr>
        <p:txBody>
          <a:bodyPr/>
          <a:lstStyle/>
          <a:p>
            <a:r>
              <a:rPr sz="2000" dirty="0" err="1"/>
              <a:t>ShohojCart</a:t>
            </a:r>
            <a:r>
              <a:rPr sz="2000" dirty="0"/>
              <a:t> is a Comprehensive Retail Commerce OS for Bangladesh.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Unified CMS integrating POS, Inventory, Orders, CRM, Promotions, Reports, Theme Editor, AI Assistant.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Reduces operational friction, supports offline POS, and localizes in BDT.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91440"/>
          </a:xfrm>
          <a:prstGeom prst="rect">
            <a:avLst/>
          </a:prstGeom>
          <a:solidFill>
            <a:srgbClr val="C8C8C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Main Features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sz="2000" dirty="0"/>
              <a:t>- POS &amp; Billing: Multi-payment, offline sync, thermal receipts.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Inventory &amp; Warehouse: Multi-warehouse, transfers, expiry tracking.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Orders, Returns &amp; Delivery: Omnichannel, refunds, courier tracking.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91440"/>
          </a:xfrm>
          <a:prstGeom prst="rect">
            <a:avLst/>
          </a:prstGeom>
          <a:solidFill>
            <a:srgbClr val="C8C8C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933FF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Main Features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3160"/>
            <a:ext cx="8229600" cy="4525963"/>
          </a:xfrm>
        </p:spPr>
        <p:txBody>
          <a:bodyPr/>
          <a:lstStyle/>
          <a:p>
            <a:r>
              <a:rPr sz="2000" dirty="0"/>
              <a:t>- AI Assistant: Pricing, demand planning, </a:t>
            </a:r>
            <a:r>
              <a:rPr sz="2000" dirty="0" err="1"/>
              <a:t>explainability</a:t>
            </a:r>
            <a:r>
              <a:rPr sz="2000" dirty="0"/>
              <a:t>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Theme &amp; Content Editor: Drag-drop, live preview, BDT filters.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CRM &amp; Promotions: Customer profiles, loyalty, coupons, analytics.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91440"/>
          </a:xfrm>
          <a:prstGeom prst="rect">
            <a:avLst/>
          </a:prstGeom>
          <a:solidFill>
            <a:srgbClr val="C8C8C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CC0000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Technologies Used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513" y="2332037"/>
            <a:ext cx="8229600" cy="4525963"/>
          </a:xfrm>
        </p:spPr>
        <p:txBody>
          <a:bodyPr/>
          <a:lstStyle/>
          <a:p>
            <a:r>
              <a:rPr sz="2000" dirty="0"/>
              <a:t>- Frontend: React 18 + </a:t>
            </a:r>
            <a:r>
              <a:rPr sz="2000" dirty="0" err="1"/>
              <a:t>Vite</a:t>
            </a:r>
            <a:r>
              <a:rPr sz="2000" dirty="0"/>
              <a:t>, Tailwind CSS.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Libraries: React Query, </a:t>
            </a:r>
            <a:r>
              <a:rPr sz="2000" dirty="0" err="1"/>
              <a:t>TanStack</a:t>
            </a:r>
            <a:r>
              <a:rPr sz="2000" dirty="0"/>
              <a:t> Table</a:t>
            </a:r>
            <a:r>
              <a:rPr lang="en-US" sz="2000" dirty="0"/>
              <a:t> .</a:t>
            </a:r>
            <a:endParaRPr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91440"/>
          </a:xfrm>
          <a:prstGeom prst="rect">
            <a:avLst/>
          </a:prstGeom>
          <a:solidFill>
            <a:srgbClr val="C8C8C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66CC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Technologies Used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32037"/>
            <a:ext cx="8229600" cy="4525963"/>
          </a:xfrm>
        </p:spPr>
        <p:txBody>
          <a:bodyPr/>
          <a:lstStyle/>
          <a:p>
            <a:r>
              <a:rPr sz="2000" dirty="0"/>
              <a:t>- Backend: Laravel 10 (PHP 8.2+), REST API with Sanctum.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Database: MySQL 8, Redis.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Integrations: bKash, </a:t>
            </a:r>
            <a:r>
              <a:rPr sz="2000" dirty="0" err="1"/>
              <a:t>Nagad</a:t>
            </a:r>
            <a:r>
              <a:rPr sz="2000" dirty="0"/>
              <a:t>, </a:t>
            </a:r>
            <a:r>
              <a:rPr sz="2000" dirty="0" err="1"/>
              <a:t>SSLCommerz</a:t>
            </a:r>
            <a:r>
              <a:rPr sz="2000" dirty="0"/>
              <a:t>, </a:t>
            </a:r>
            <a:r>
              <a:rPr sz="2000" dirty="0" err="1"/>
              <a:t>Pathao</a:t>
            </a:r>
            <a:r>
              <a:rPr sz="2000" dirty="0"/>
              <a:t>, </a:t>
            </a:r>
            <a:r>
              <a:rPr sz="2000" dirty="0" err="1"/>
              <a:t>RedX</a:t>
            </a:r>
            <a:r>
              <a:rPr sz="2000" dirty="0"/>
              <a:t>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Tools: GitHub, </a:t>
            </a:r>
            <a:r>
              <a:rPr sz="2000" dirty="0" err="1"/>
              <a:t>PHPUnit</a:t>
            </a:r>
            <a:r>
              <a:rPr sz="2000" dirty="0"/>
              <a:t>/Pest, </a:t>
            </a:r>
            <a:r>
              <a:rPr sz="2000" dirty="0" err="1"/>
              <a:t>Vitest</a:t>
            </a:r>
            <a:r>
              <a:rPr sz="20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91440"/>
          </a:xfrm>
          <a:prstGeom prst="rect">
            <a:avLst/>
          </a:prstGeom>
          <a:solidFill>
            <a:srgbClr val="C8C8C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9933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System Architecture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98222"/>
            <a:ext cx="8229600" cy="4525963"/>
          </a:xfrm>
        </p:spPr>
        <p:txBody>
          <a:bodyPr/>
          <a:lstStyle/>
          <a:p>
            <a:r>
              <a:rPr sz="2000" dirty="0"/>
              <a:t>- Modular, API-first architecture.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Clear separation of admin panel, storefront, backend API.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Frontend: React SPA.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Backend: Laravel REST API.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91440"/>
          </a:xfrm>
          <a:prstGeom prst="rect">
            <a:avLst/>
          </a:prstGeom>
          <a:solidFill>
            <a:srgbClr val="C8C8C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6600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System Architecture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0002"/>
            <a:ext cx="8229600" cy="4525963"/>
          </a:xfrm>
        </p:spPr>
        <p:txBody>
          <a:bodyPr/>
          <a:lstStyle/>
          <a:p>
            <a:r>
              <a:rPr sz="2000" dirty="0"/>
              <a:t>- Database: MySQL with indexing &amp; relationships.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Scalability: Redis cache, queue workers, horizontal scaling.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Security: Role-based permissions, audit logging, validation.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91440"/>
          </a:xfrm>
          <a:prstGeom prst="rect">
            <a:avLst/>
          </a:prstGeom>
          <a:solidFill>
            <a:srgbClr val="C8C8C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9933FF"/>
          </a:solidFill>
        </p:spPr>
        <p:txBody>
          <a:bodyPr/>
          <a:lstStyle/>
          <a:p>
            <a:r>
              <a:rPr sz="3600" b="1">
                <a:solidFill>
                  <a:srgbClr val="FFFFFF"/>
                </a:solidFill>
              </a:rPr>
              <a:t>Limitations / Known Issues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60002"/>
            <a:ext cx="8229600" cy="4525963"/>
          </a:xfrm>
        </p:spPr>
        <p:txBody>
          <a:bodyPr/>
          <a:lstStyle/>
          <a:p>
            <a:r>
              <a:rPr sz="2000" dirty="0"/>
              <a:t>- Courier integrations may need manual setup by region.</a:t>
            </a:r>
            <a:endParaRPr lang="en-US" sz="2000" dirty="0"/>
          </a:p>
          <a:p>
            <a:endParaRPr sz="2000" dirty="0"/>
          </a:p>
          <a:p>
            <a:r>
              <a:rPr sz="2000" dirty="0"/>
              <a:t>- Offline POS syncing may delay updates.</a:t>
            </a:r>
          </a:p>
          <a:p>
            <a:endParaRPr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8229600" cy="91440"/>
          </a:xfrm>
          <a:prstGeom prst="rect">
            <a:avLst/>
          </a:prstGeom>
          <a:solidFill>
            <a:srgbClr val="C8C8C8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347</Words>
  <Application>Microsoft Office PowerPoint</Application>
  <PresentationFormat>On-screen Show (4:3)</PresentationFormat>
  <Paragraphs>56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ShohojCart Ecommerce CMS</vt:lpstr>
      <vt:lpstr>Project Description</vt:lpstr>
      <vt:lpstr>Main Features (1/2)</vt:lpstr>
      <vt:lpstr>Main Features (2/2)</vt:lpstr>
      <vt:lpstr>Technologies Used (1/2)</vt:lpstr>
      <vt:lpstr>Technologies Used (2/2)</vt:lpstr>
      <vt:lpstr>System Architecture (1/2)</vt:lpstr>
      <vt:lpstr>System Architecture (2/2)</vt:lpstr>
      <vt:lpstr>Limitations / Known Issues (1/2)</vt:lpstr>
      <vt:lpstr>Limitations / Known Issues (2/2)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ShohojCart Ecommerce CMS</dc:title>
  <dc:subject/>
  <dc:creator>Shinjan Das</dc:creator>
  <cp:keywords/>
  <dc:description>generated using python-pptx</dc:description>
  <cp:lastModifiedBy>Shinjan Das</cp:lastModifiedBy>
  <cp:revision>3</cp:revision>
  <dcterms:created xsi:type="dcterms:W3CDTF">2013-01-27T09:14:16Z</dcterms:created>
  <dcterms:modified xsi:type="dcterms:W3CDTF">2025-09-20T20:29:33Z</dcterms:modified>
  <cp:category/>
</cp:coreProperties>
</file>