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12/5/2020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12/5/2020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Scarborough. The Scarborough Neighborhood is a part of the beautiful city of Toronto, Canada</a:t>
            </a:r>
          </a:p>
          <a:p>
            <a:endParaRPr lang="en-US" dirty="0"/>
          </a:p>
          <a:p>
            <a:r>
              <a:rPr lang="en-US" dirty="0"/>
              <a:t>Travelers from inside and outside of Canada who want to decide where to stay and establish business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a:bodyPr>
          <a:lstStyle/>
          <a:p>
            <a:r>
              <a:rPr lang="en-US" dirty="0"/>
              <a:t>Scarborough has the highest number of venues</a:t>
            </a:r>
          </a:p>
          <a:p>
            <a:r>
              <a:rPr lang="en-US" dirty="0"/>
              <a:t>It has many businesses and is the perfect neighborhood to start a business</a:t>
            </a:r>
          </a:p>
          <a:p>
            <a:r>
              <a:rPr lang="en-US" dirty="0"/>
              <a:t>Most of venues in Scarborough are restaurants, bars</a:t>
            </a:r>
          </a:p>
          <a:p>
            <a:r>
              <a:rPr lang="en-US" dirty="0"/>
              <a:t>Bars, Restaurants, Bakeries, and Diners are very common in the neighborhood</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Scarborough may more suitable to spend a good amount time of enjoy the local food</a:t>
            </a:r>
          </a:p>
          <a:p>
            <a:r>
              <a:rPr lang="en-US" dirty="0"/>
              <a:t>People from all around the world can find themselves home in the beautiful Neighborhood of </a:t>
            </a:r>
            <a:r>
              <a:rPr lang="en-US" dirty="0" err="1"/>
              <a:t>Toronot</a:t>
            </a:r>
            <a:endParaRPr lang="en-US" dirty="0"/>
          </a:p>
          <a:p>
            <a:r>
              <a:rPr lang="en-US" dirty="0"/>
              <a:t>For business owners:</a:t>
            </a:r>
          </a:p>
          <a:p>
            <a:r>
              <a:rPr lang="en-US" dirty="0"/>
              <a:t>Scarborough is good place to open small business related to food and travel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218</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ic</cp:lastModifiedBy>
  <cp:revision>4</cp:revision>
  <dcterms:created xsi:type="dcterms:W3CDTF">2018-12-27T16:20:20Z</dcterms:created>
  <dcterms:modified xsi:type="dcterms:W3CDTF">2020-12-05T05:30:15Z</dcterms:modified>
</cp:coreProperties>
</file>