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fd2074c2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fd2074c2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fd2074c2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fd2074c2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fd2074c2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fd2074c2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d2074c2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d2074c2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fd2074c2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fd2074c2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d2074c2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d2074c2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d2074c2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d2074c2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fd2074c2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fd2074c2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10325" y="818302"/>
            <a:ext cx="8222100" cy="15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Group </a:t>
            </a:r>
            <a:r>
              <a:rPr lang="en"/>
              <a:t>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body"/>
          </p:nvPr>
        </p:nvSpPr>
        <p:spPr>
          <a:xfrm>
            <a:off x="3247950" y="3225625"/>
            <a:ext cx="28782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14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A3990"/>
                </a:highlight>
                <a:latin typeface="Arial"/>
                <a:ea typeface="Arial"/>
                <a:cs typeface="Arial"/>
                <a:sym typeface="Arial"/>
              </a:rPr>
              <a:t>Bushra Yesmeen Anika(19101350)</a:t>
            </a:r>
            <a:endParaRPr sz="1200">
              <a:solidFill>
                <a:schemeClr val="lt1"/>
              </a:solidFill>
              <a:highlight>
                <a:srgbClr val="2A399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A3990"/>
                </a:highlight>
                <a:latin typeface="Arial"/>
                <a:ea typeface="Arial"/>
                <a:cs typeface="Arial"/>
                <a:sym typeface="Arial"/>
              </a:rPr>
              <a:t>Rafid Rahman(22341039)</a:t>
            </a:r>
            <a:endParaRPr sz="1200">
              <a:solidFill>
                <a:schemeClr val="lt1"/>
              </a:solidFill>
              <a:highlight>
                <a:srgbClr val="2A399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4294967295" type="title"/>
          </p:nvPr>
        </p:nvSpPr>
        <p:spPr>
          <a:xfrm>
            <a:off x="311700" y="25717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Submitted By:</a:t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7"/>
            <a:ext cx="8222100" cy="15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r>
              <a:rPr lang="en"/>
              <a:t> Analysis Using Keyword Extraction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content analysis?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0"/>
              <a:buChar char="●"/>
            </a:pPr>
            <a:r>
              <a:rPr lang="en" sz="1610">
                <a:highlight>
                  <a:srgbClr val="2A3990"/>
                </a:highlight>
              </a:rPr>
              <a:t>Definition: </a:t>
            </a:r>
            <a:r>
              <a:rPr lang="en" sz="10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Content analysis is a research tool used to determine the presence of certain words, themes, or concepts within some given qualitative data.</a:t>
            </a:r>
            <a:endParaRPr sz="1610"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0"/>
              <a:buChar char="●"/>
            </a:pPr>
            <a:r>
              <a:rPr lang="en" sz="1610">
                <a:highlight>
                  <a:srgbClr val="2A3990"/>
                </a:highlight>
              </a:rPr>
              <a:t>Examples: </a:t>
            </a: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Finding correlations, Identifying propaganda, Revealing differences etc.</a:t>
            </a:r>
            <a:endParaRPr sz="161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Extraction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0"/>
              <a:buChar char="●"/>
            </a:pPr>
            <a:r>
              <a:rPr lang="en" sz="1610">
                <a:highlight>
                  <a:srgbClr val="2A3990"/>
                </a:highlight>
              </a:rPr>
              <a:t>Definition: </a:t>
            </a:r>
            <a:r>
              <a:rPr lang="en" sz="10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Keyword extraction is an automated method of extracting the most relevant words and phrases from text input.</a:t>
            </a:r>
            <a:endParaRPr sz="1500"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82100" y="2203500"/>
            <a:ext cx="82221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Keyword Extraction Works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598100" y="1775225"/>
            <a:ext cx="8222100" cy="6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Keyword Extraction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598100" y="2643975"/>
            <a:ext cx="82221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Preprocessing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Tokenization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Word frequency calculation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Ranking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Weighting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 Extracted Keywords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678100" y="412159"/>
            <a:ext cx="82221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Steps </a:t>
            </a:r>
            <a:r>
              <a:rPr lang="en" sz="2700"/>
              <a:t>Representation</a:t>
            </a:r>
            <a:r>
              <a:rPr lang="en" sz="2700"/>
              <a:t> in Flowchart</a:t>
            </a:r>
            <a:endParaRPr sz="27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388" y="1147149"/>
            <a:ext cx="3791225" cy="36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5751450" y="2371650"/>
            <a:ext cx="63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751450" y="2668050"/>
            <a:ext cx="63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256225" y="4060300"/>
            <a:ext cx="211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256225" y="4340675"/>
            <a:ext cx="211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598100" y="1159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dk1"/>
                </a:highlight>
              </a:rPr>
              <a:t>Applications of Keyword Extraction</a:t>
            </a:r>
            <a:endParaRPr sz="5600">
              <a:highlight>
                <a:schemeClr val="dk1"/>
              </a:highlight>
            </a:endParaRPr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598100" y="2396000"/>
            <a:ext cx="8222100" cy="21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Examples: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Search engine optimization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Content analysis 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Text classification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Information retrieval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Sentiment analysis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14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460950" y="2151750"/>
            <a:ext cx="8222100" cy="8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