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d2074c2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d2074c2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d2074c2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d2074c2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209069c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209069c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209069c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209069c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1554588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1554588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554588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554588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1554588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1554588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0325" y="818302"/>
            <a:ext cx="8222100" cy="15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my </a:t>
            </a:r>
            <a:r>
              <a:rPr lang="en"/>
              <a:t>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3247950" y="3225625"/>
            <a:ext cx="28782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14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A3990"/>
                </a:highlight>
                <a:latin typeface="Arial"/>
                <a:ea typeface="Arial"/>
                <a:cs typeface="Arial"/>
                <a:sym typeface="Arial"/>
              </a:rPr>
              <a:t>Rafid Rahman(22341039)</a:t>
            </a:r>
            <a:endParaRPr sz="1200">
              <a:solidFill>
                <a:schemeClr val="lt1"/>
              </a:solidFill>
              <a:highlight>
                <a:srgbClr val="2A399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311700" y="25717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Submitted By: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60950" y="1251148"/>
            <a:ext cx="8222100" cy="26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of "Keyword and Keyphrase Extraction Techniques: A Literature Review" to Content Analysis Using Keyword Extraction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598100" y="1775226"/>
            <a:ext cx="82221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Introduction</a:t>
            </a:r>
            <a:endParaRPr sz="5400"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460950" y="1333355"/>
            <a:ext cx="8222100" cy="24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various techniques and methods for keyword and keyphrase extraction discussed in the paper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460950" y="1637553"/>
            <a:ext cx="8222100" cy="18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advantages and disadvantages of each technique, providing insights into their strengths and limitations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ctrTitle"/>
          </p:nvPr>
        </p:nvSpPr>
        <p:spPr>
          <a:xfrm>
            <a:off x="460950" y="2042328"/>
            <a:ext cx="8222100" cy="18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the techniques and methods for keyword and keyphrase extraction, highlighting their differences and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460950" y="1184848"/>
            <a:ext cx="8222100" cy="30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latest research trends in the field of keyword extraction, providing insights into new techniques and methods that can be incorporated into your research project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ctrTitle"/>
          </p:nvPr>
        </p:nvSpPr>
        <p:spPr>
          <a:xfrm>
            <a:off x="460950" y="1784753"/>
            <a:ext cx="8222100" cy="18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main points of the presentation and emphasizing the importance of the paper for your research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