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fd2074c25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fd2074c25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fd2074c25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fd2074c25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209069ce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209069ce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209069ce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209069ce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209069ce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209069c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209069ce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209069ce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2176c2f1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2176c2f1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2176c2f1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2176c2f1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610325" y="818302"/>
            <a:ext cx="8222100" cy="15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our Group </a:t>
            </a:r>
            <a:r>
              <a:rPr lang="en"/>
              <a:t>Presentation</a:t>
            </a:r>
            <a:endParaRPr/>
          </a:p>
        </p:txBody>
      </p:sp>
      <p:sp>
        <p:nvSpPr>
          <p:cNvPr id="86" name="Google Shape;86;p13"/>
          <p:cNvSpPr txBox="1"/>
          <p:nvPr>
            <p:ph idx="4294967295" type="body"/>
          </p:nvPr>
        </p:nvSpPr>
        <p:spPr>
          <a:xfrm>
            <a:off x="3247950" y="3225625"/>
            <a:ext cx="2878200" cy="15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Team 14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rgbClr val="2A3990"/>
                </a:highlight>
                <a:latin typeface="Arial"/>
                <a:ea typeface="Arial"/>
                <a:cs typeface="Arial"/>
                <a:sym typeface="Arial"/>
              </a:rPr>
              <a:t>Bushra Yesmeen Anika(19101350)</a:t>
            </a:r>
            <a:endParaRPr sz="1200">
              <a:solidFill>
                <a:schemeClr val="lt1"/>
              </a:solidFill>
              <a:highlight>
                <a:srgbClr val="2A399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rgbClr val="2A3990"/>
                </a:highlight>
                <a:latin typeface="Arial"/>
                <a:ea typeface="Arial"/>
                <a:cs typeface="Arial"/>
                <a:sym typeface="Arial"/>
              </a:rPr>
              <a:t>Rafid Rahman(22341039)</a:t>
            </a:r>
            <a:endParaRPr sz="1200">
              <a:solidFill>
                <a:schemeClr val="lt1"/>
              </a:solidFill>
              <a:highlight>
                <a:srgbClr val="2A399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idx="4294967295" type="title"/>
          </p:nvPr>
        </p:nvSpPr>
        <p:spPr>
          <a:xfrm>
            <a:off x="311700" y="2571738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</a:rPr>
              <a:t>Submitted By:</a:t>
            </a:r>
            <a:endParaRPr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598100" y="1407449"/>
            <a:ext cx="8222100" cy="232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relevance between content analysis using keyword extraction and chapter 7 of the NLTK book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356175" y="2715968"/>
            <a:ext cx="8463900" cy="19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Brief overview of content analysis using keyword extraction and chapter 7 of the NLTK book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2A3990"/>
              </a:highlight>
            </a:endParaRPr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Explanation of the relevance between the two.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10">
              <a:highlight>
                <a:srgbClr val="2A3990"/>
              </a:highlight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processing techniques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356175" y="2715968"/>
            <a:ext cx="8463900" cy="19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Chapter 7 of the NLTK book covers techniques such as feature extraction, part-of-speech tagging, and sentiment analysis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2A3990"/>
              </a:highlight>
            </a:endParaRPr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These techniques are essential for content analysis using keyword extraction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10">
              <a:highlight>
                <a:srgbClr val="2A3990"/>
              </a:highlight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356175" y="2715968"/>
            <a:ext cx="8463900" cy="19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Feature extraction involves identifying important words and phrases in text data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In our research paper, we used feature extraction to extract keywords from news articles related to a specific topic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10">
              <a:highlight>
                <a:srgbClr val="2A3990"/>
              </a:highlight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Part-of-speech tagging</a:t>
            </a:r>
            <a:endParaRPr/>
          </a:p>
        </p:txBody>
      </p:sp>
      <p:sp>
        <p:nvSpPr>
          <p:cNvPr id="116" name="Google Shape;116;p18"/>
          <p:cNvSpPr txBox="1"/>
          <p:nvPr>
            <p:ph idx="1" type="subTitle"/>
          </p:nvPr>
        </p:nvSpPr>
        <p:spPr>
          <a:xfrm>
            <a:off x="356175" y="2715968"/>
            <a:ext cx="8463900" cy="19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Part-of-speech tagging involves identifying the grammatical structure of the text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In our research paper, we used part-of-speech tagging to help identify the context and meaning of the keywords extracted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10">
              <a:highlight>
                <a:srgbClr val="2A3990"/>
              </a:highlight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122" name="Google Shape;122;p19"/>
          <p:cNvSpPr txBox="1"/>
          <p:nvPr>
            <p:ph idx="1" type="subTitle"/>
          </p:nvPr>
        </p:nvSpPr>
        <p:spPr>
          <a:xfrm>
            <a:off x="356175" y="2715968"/>
            <a:ext cx="8463900" cy="19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Sentiment analysis involves identifying the emotional tone of the text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In our research paper, we used sentiment analysis to identify the overall sentiment of the news articles related to our specific topic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10">
              <a:highlight>
                <a:srgbClr val="2A3990"/>
              </a:highlight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algorithms</a:t>
            </a:r>
            <a:endParaRPr/>
          </a:p>
        </p:txBody>
      </p:sp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356175" y="2715968"/>
            <a:ext cx="8463900" cy="19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Chapter 7 of the NLTK book discusses the importance of machine learning algorithms in natural language processing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In our research paper, we used machine learning algorithms such as TF-IDF and TextRank to extract keywords from the text data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10">
              <a:highlight>
                <a:srgbClr val="2A3990"/>
              </a:highlight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4" name="Google Shape;134;p21"/>
          <p:cNvSpPr txBox="1"/>
          <p:nvPr>
            <p:ph idx="1" type="subTitle"/>
          </p:nvPr>
        </p:nvSpPr>
        <p:spPr>
          <a:xfrm>
            <a:off x="356175" y="2715968"/>
            <a:ext cx="8463900" cy="19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The techniques discussed in chapter 7 of the NLTK book are essential for content analysis using keyword extraction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Our research paper demonstrates how these techniques can be applied to extract meaningful insights from text data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The relevance between the two is strong and highlights the importance of natural language processing in extracting insights from text data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10">
              <a:highlight>
                <a:srgbClr val="2A3990"/>
              </a:highlight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