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fd2074c2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fd2074c2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fd2074c25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fd2074c2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209069c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209069c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209069c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209069c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209069ce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209069c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209069ce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209069ce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10325" y="818302"/>
            <a:ext cx="82221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Group </a:t>
            </a:r>
            <a:r>
              <a:rPr lang="en"/>
              <a:t>Presentation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body"/>
          </p:nvPr>
        </p:nvSpPr>
        <p:spPr>
          <a:xfrm>
            <a:off x="3247950" y="3225625"/>
            <a:ext cx="28782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Team 14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Bushra Yesmeen Anika(19101350)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rgbClr val="2A3990"/>
                </a:highlight>
                <a:latin typeface="Arial"/>
                <a:ea typeface="Arial"/>
                <a:cs typeface="Arial"/>
                <a:sym typeface="Arial"/>
              </a:rPr>
              <a:t>Rafid Rahman(22341039)</a:t>
            </a:r>
            <a:endParaRPr sz="1200">
              <a:solidFill>
                <a:schemeClr val="lt1"/>
              </a:solidFill>
              <a:highlight>
                <a:srgbClr val="2A399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4294967295" type="title"/>
          </p:nvPr>
        </p:nvSpPr>
        <p:spPr>
          <a:xfrm>
            <a:off x="311700" y="2571738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Submitted By:</a:t>
            </a:r>
            <a:endParaRPr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1775227"/>
            <a:ext cx="8222100" cy="15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r>
              <a:rPr lang="en"/>
              <a:t> Analysis Using Keyword Extraction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Content analysis is a process of analyzing textual data to identify patterns and themes.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2A3990"/>
              </a:highlight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Keyword extraction is a technique used to identify important words/phrases.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Methodology applied to a dataset of news articles.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Six steps: data collection, data preprocessing, keyword extraction, keyword analysis, sentiment analysis, and visualization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2A3990"/>
              </a:highlight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Data collection: collected news articles related to a specific topic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Data preprocessing: removed irrelevant/duplicate data, cleaned and normalized text data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Keyword extraction: used TF-IDF and TextRank techniques to extract keywords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Methodology(cont.)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Sentiment analysis: identified sentiment or emotion behind text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Visualization: visualized results using word clouds, bar charts, and network graphs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Analysis revealed themes and topics discussed in news articles related to specific topic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Sentiment analysis revealed majority of articles had a neutral sentiment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Visualizations helped in presenting results in an easy-to-understand format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56175" y="2715968"/>
            <a:ext cx="84639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Content analysis using keyword extraction is a useful technique for analyzing textual data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Methodology presented can be applied to various types of textual data and can provide valuable insights for decision-making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Further research can be done to explore use of other keyword extraction techniques and to compare results with methodology presented</a:t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10">
              <a:highlight>
                <a:srgbClr val="2A3990"/>
              </a:highlight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