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anken Grotesk Medium"/>
      <p:regular r:id="rId20"/>
      <p:bold r:id="rId21"/>
      <p:italic r:id="rId22"/>
      <p:boldItalic r:id="rId23"/>
    </p:embeddedFont>
    <p:embeddedFont>
      <p:font typeface="Neuton Light"/>
      <p:regular r:id="rId24"/>
      <p:bold r:id="rId25"/>
      <p:boldItalic r:id="rId26"/>
    </p:embeddedFont>
    <p:embeddedFont>
      <p:font typeface="Hanken Grotesk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Hanken Grotesk SemiBold"/>
      <p:regular r:id="rId35"/>
      <p:bold r:id="rId36"/>
      <p:italic r:id="rId37"/>
      <p:boldItalic r:id="rId38"/>
    </p:embeddedFont>
    <p:embeddedFont>
      <p:font typeface="Neuton"/>
      <p:regular r:id="rId39"/>
      <p:bold r:id="rId40"/>
      <p:italic r:id="rId41"/>
    </p:embeddedFont>
    <p:embeddedFont>
      <p:font typeface="Josefin Sans"/>
      <p:regular r:id="rId42"/>
      <p:bold r:id="rId43"/>
      <p:italic r:id="rId44"/>
      <p:boldItalic r:id="rId45"/>
    </p:embeddedFont>
    <p:embeddedFont>
      <p:font typeface="Hanken Grotesk Light"/>
      <p:regular r:id="rId46"/>
      <p:bold r:id="rId47"/>
      <p:italic r:id="rId48"/>
      <p:boldItalic r:id="rId49"/>
    </p:embeddedFont>
    <p:embeddedFont>
      <p:font typeface="Lexend Deca"/>
      <p:regular r:id="rId50"/>
      <p:bold r:id="rId51"/>
    </p:embeddedFont>
    <p:embeddedFont>
      <p:font typeface="Fira Sans Extra Condense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uton-bold.fntdata"/><Relationship Id="rId42" Type="http://schemas.openxmlformats.org/officeDocument/2006/relationships/font" Target="fonts/JosefinSans-regular.fntdata"/><Relationship Id="rId41" Type="http://schemas.openxmlformats.org/officeDocument/2006/relationships/font" Target="fonts/Neuton-italic.fntdata"/><Relationship Id="rId44" Type="http://schemas.openxmlformats.org/officeDocument/2006/relationships/font" Target="fonts/JosefinSans-italic.fntdata"/><Relationship Id="rId43" Type="http://schemas.openxmlformats.org/officeDocument/2006/relationships/font" Target="fonts/JosefinSans-bold.fntdata"/><Relationship Id="rId46" Type="http://schemas.openxmlformats.org/officeDocument/2006/relationships/font" Target="fonts/HankenGroteskLight-regular.fntdata"/><Relationship Id="rId45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ankenGroteskLight-italic.fntdata"/><Relationship Id="rId47" Type="http://schemas.openxmlformats.org/officeDocument/2006/relationships/font" Target="fonts/HankenGroteskLight-bold.fntdata"/><Relationship Id="rId49" Type="http://schemas.openxmlformats.org/officeDocument/2006/relationships/font" Target="fonts/HankenGrotesk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HankenGrotesk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HankenGroteskSemiBold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HankenGroteskSemiBold-italic.fntdata"/><Relationship Id="rId36" Type="http://schemas.openxmlformats.org/officeDocument/2006/relationships/font" Target="fonts/HankenGroteskSemiBold-bold.fntdata"/><Relationship Id="rId39" Type="http://schemas.openxmlformats.org/officeDocument/2006/relationships/font" Target="fonts/Neuton-regular.fntdata"/><Relationship Id="rId38" Type="http://schemas.openxmlformats.org/officeDocument/2006/relationships/font" Target="fonts/HankenGroteskSemiBold-boldItalic.fntdata"/><Relationship Id="rId20" Type="http://schemas.openxmlformats.org/officeDocument/2006/relationships/font" Target="fonts/HankenGroteskMedium-regular.fntdata"/><Relationship Id="rId22" Type="http://schemas.openxmlformats.org/officeDocument/2006/relationships/font" Target="fonts/HankenGroteskMedium-italic.fntdata"/><Relationship Id="rId21" Type="http://schemas.openxmlformats.org/officeDocument/2006/relationships/font" Target="fonts/HankenGroteskMedium-bold.fntdata"/><Relationship Id="rId24" Type="http://schemas.openxmlformats.org/officeDocument/2006/relationships/font" Target="fonts/NeutonLight-regular.fntdata"/><Relationship Id="rId23" Type="http://schemas.openxmlformats.org/officeDocument/2006/relationships/font" Target="fonts/HankenGroteskMedium-boldItalic.fntdata"/><Relationship Id="rId26" Type="http://schemas.openxmlformats.org/officeDocument/2006/relationships/font" Target="fonts/NeutonLight-boldItalic.fntdata"/><Relationship Id="rId25" Type="http://schemas.openxmlformats.org/officeDocument/2006/relationships/font" Target="fonts/NeutonLight-bold.fntdata"/><Relationship Id="rId28" Type="http://schemas.openxmlformats.org/officeDocument/2006/relationships/font" Target="fonts/HankenGrotesk-bold.fntdata"/><Relationship Id="rId27" Type="http://schemas.openxmlformats.org/officeDocument/2006/relationships/font" Target="fonts/HankenGrotesk-regular.fntdata"/><Relationship Id="rId29" Type="http://schemas.openxmlformats.org/officeDocument/2006/relationships/font" Target="fonts/HankenGrotesk-italic.fntdata"/><Relationship Id="rId51" Type="http://schemas.openxmlformats.org/officeDocument/2006/relationships/font" Target="fonts/LexendDeca-bold.fntdata"/><Relationship Id="rId50" Type="http://schemas.openxmlformats.org/officeDocument/2006/relationships/font" Target="fonts/LexendDeca-regular.fntdata"/><Relationship Id="rId53" Type="http://schemas.openxmlformats.org/officeDocument/2006/relationships/font" Target="fonts/FiraSansExtraCondensed-bold.fntdata"/><Relationship Id="rId52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70c1c78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70c1c78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70c1c78dba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70c1c78dba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70c1c78dba_0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70c1c78dba_0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70c1c78dba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70c1c78dba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70c1c78dba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70c1c78dba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70c1c78d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70c1c78d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70c1c78db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70c1c78db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0c1c78dba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70c1c78dba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70c1c78dba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70c1c78dba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70c1c78dba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70c1c78dba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70c1c78dba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70c1c78dba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70c1c78dba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70c1c78dba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70c1c78dba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70c1c78dba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70c1c78dba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70c1c78dba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ackground">
  <p:cSld name="CUSTOM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5539488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subTitle"/>
          </p:nvPr>
        </p:nvSpPr>
        <p:spPr>
          <a:xfrm>
            <a:off x="7040700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7_1_1_1_1_1_1_1_1_1_1_1_1_1_1_1_1_5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idx="2" type="title"/>
          </p:nvPr>
        </p:nvSpPr>
        <p:spPr>
          <a:xfrm>
            <a:off x="33251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3" type="title"/>
          </p:nvPr>
        </p:nvSpPr>
        <p:spPr>
          <a:xfrm>
            <a:off x="227250" y="1277200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4" type="title"/>
          </p:nvPr>
        </p:nvSpPr>
        <p:spPr>
          <a:xfrm>
            <a:off x="3324478" y="1277200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idx="5" type="title"/>
          </p:nvPr>
        </p:nvSpPr>
        <p:spPr>
          <a:xfrm>
            <a:off x="6421152" y="1277200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idx="6" type="title"/>
          </p:nvPr>
        </p:nvSpPr>
        <p:spPr>
          <a:xfrm>
            <a:off x="64219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idx="7" type="title"/>
          </p:nvPr>
        </p:nvSpPr>
        <p:spPr>
          <a:xfrm>
            <a:off x="226431" y="2709100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9" name="Google Shape;149;p11"/>
          <p:cNvSpPr txBox="1"/>
          <p:nvPr>
            <p:ph idx="8" type="title"/>
          </p:nvPr>
        </p:nvSpPr>
        <p:spPr>
          <a:xfrm>
            <a:off x="6419945" y="2709108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0" name="Google Shape;150;p11"/>
          <p:cNvSpPr txBox="1"/>
          <p:nvPr>
            <p:ph idx="9" type="title"/>
          </p:nvPr>
        </p:nvSpPr>
        <p:spPr>
          <a:xfrm>
            <a:off x="226000" y="3996225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1" name="Google Shape;151;p11"/>
          <p:cNvSpPr txBox="1"/>
          <p:nvPr>
            <p:ph idx="13" type="title"/>
          </p:nvPr>
        </p:nvSpPr>
        <p:spPr>
          <a:xfrm>
            <a:off x="3322675" y="3996228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2" name="Google Shape;152;p11"/>
          <p:cNvSpPr txBox="1"/>
          <p:nvPr>
            <p:ph idx="14" type="title"/>
          </p:nvPr>
        </p:nvSpPr>
        <p:spPr>
          <a:xfrm>
            <a:off x="6419350" y="3996228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3" name="Google Shape;153;p11"/>
          <p:cNvSpPr txBox="1"/>
          <p:nvPr>
            <p:ph idx="15" type="title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idx="16" type="title"/>
          </p:nvPr>
        </p:nvSpPr>
        <p:spPr>
          <a:xfrm>
            <a:off x="36844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17" type="title"/>
          </p:nvPr>
        </p:nvSpPr>
        <p:spPr>
          <a:xfrm>
            <a:off x="6781463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7" name="Google Shape;157;p11"/>
          <p:cNvSpPr txBox="1"/>
          <p:nvPr>
            <p:ph idx="18" type="body"/>
          </p:nvPr>
        </p:nvSpPr>
        <p:spPr>
          <a:xfrm>
            <a:off x="226150" y="4230400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9" type="body"/>
          </p:nvPr>
        </p:nvSpPr>
        <p:spPr>
          <a:xfrm>
            <a:off x="3321928" y="423040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20" type="body"/>
          </p:nvPr>
        </p:nvSpPr>
        <p:spPr>
          <a:xfrm>
            <a:off x="6417703" y="423040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21" type="title"/>
          </p:nvPr>
        </p:nvSpPr>
        <p:spPr>
          <a:xfrm>
            <a:off x="3323270" y="2709108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22" type="body"/>
          </p:nvPr>
        </p:nvSpPr>
        <p:spPr>
          <a:xfrm>
            <a:off x="226150" y="2943275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23" type="body"/>
          </p:nvPr>
        </p:nvSpPr>
        <p:spPr>
          <a:xfrm>
            <a:off x="3321928" y="294328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24" type="body"/>
          </p:nvPr>
        </p:nvSpPr>
        <p:spPr>
          <a:xfrm>
            <a:off x="6417703" y="294328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25" type="body"/>
          </p:nvPr>
        </p:nvSpPr>
        <p:spPr>
          <a:xfrm>
            <a:off x="226150" y="1511375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" name="Google Shape;165;p11"/>
          <p:cNvSpPr txBox="1"/>
          <p:nvPr>
            <p:ph idx="26" type="body"/>
          </p:nvPr>
        </p:nvSpPr>
        <p:spPr>
          <a:xfrm>
            <a:off x="3321928" y="1511374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" name="Google Shape;166;p11"/>
          <p:cNvSpPr txBox="1"/>
          <p:nvPr>
            <p:ph idx="27" type="body"/>
          </p:nvPr>
        </p:nvSpPr>
        <p:spPr>
          <a:xfrm>
            <a:off x="6417703" y="1511374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image ">
  <p:cSld name="CUSTOM_7_1_1_1_1_1_1_1_1_1_1_1_1_1_1_1_1_5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20057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9" name="Google Shape;169;p12"/>
          <p:cNvSpPr txBox="1"/>
          <p:nvPr>
            <p:ph idx="2" type="title"/>
          </p:nvPr>
        </p:nvSpPr>
        <p:spPr>
          <a:xfrm>
            <a:off x="378325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0" name="Google Shape;170;p12"/>
          <p:cNvSpPr txBox="1"/>
          <p:nvPr>
            <p:ph idx="3" type="title"/>
          </p:nvPr>
        </p:nvSpPr>
        <p:spPr>
          <a:xfrm>
            <a:off x="55605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1" name="Google Shape;171;p12"/>
          <p:cNvSpPr txBox="1"/>
          <p:nvPr>
            <p:ph idx="4" type="title"/>
          </p:nvPr>
        </p:nvSpPr>
        <p:spPr>
          <a:xfrm>
            <a:off x="733775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5"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6" type="title"/>
          </p:nvPr>
        </p:nvSpPr>
        <p:spPr>
          <a:xfrm>
            <a:off x="227250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7" type="title"/>
          </p:nvPr>
        </p:nvSpPr>
        <p:spPr>
          <a:xfrm>
            <a:off x="20045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8" type="title"/>
          </p:nvPr>
        </p:nvSpPr>
        <p:spPr>
          <a:xfrm>
            <a:off x="37819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9" type="title"/>
          </p:nvPr>
        </p:nvSpPr>
        <p:spPr>
          <a:xfrm>
            <a:off x="5559300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13" type="title"/>
          </p:nvPr>
        </p:nvSpPr>
        <p:spPr>
          <a:xfrm>
            <a:off x="73374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14" type="title"/>
          </p:nvPr>
        </p:nvSpPr>
        <p:spPr>
          <a:xfrm>
            <a:off x="226425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15" type="title"/>
          </p:nvPr>
        </p:nvSpPr>
        <p:spPr>
          <a:xfrm>
            <a:off x="20037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0" name="Google Shape;180;p12"/>
          <p:cNvSpPr txBox="1"/>
          <p:nvPr>
            <p:ph idx="16" type="title"/>
          </p:nvPr>
        </p:nvSpPr>
        <p:spPr>
          <a:xfrm>
            <a:off x="37811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1" name="Google Shape;181;p12"/>
          <p:cNvSpPr txBox="1"/>
          <p:nvPr>
            <p:ph idx="17" type="title"/>
          </p:nvPr>
        </p:nvSpPr>
        <p:spPr>
          <a:xfrm>
            <a:off x="5558475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8" type="title"/>
          </p:nvPr>
        </p:nvSpPr>
        <p:spPr>
          <a:xfrm>
            <a:off x="73366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3" name="Google Shape;183;p12"/>
          <p:cNvSpPr txBox="1"/>
          <p:nvPr>
            <p:ph idx="19" type="title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4" name="Google Shape;184;p12"/>
          <p:cNvSpPr txBox="1"/>
          <p:nvPr>
            <p:ph idx="20" type="title"/>
          </p:nvPr>
        </p:nvSpPr>
        <p:spPr>
          <a:xfrm>
            <a:off x="23650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5" name="Google Shape;185;p12"/>
          <p:cNvSpPr txBox="1"/>
          <p:nvPr>
            <p:ph idx="21" type="title"/>
          </p:nvPr>
        </p:nvSpPr>
        <p:spPr>
          <a:xfrm>
            <a:off x="41427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6" name="Google Shape;186;p12"/>
          <p:cNvSpPr txBox="1"/>
          <p:nvPr>
            <p:ph idx="22" type="title"/>
          </p:nvPr>
        </p:nvSpPr>
        <p:spPr>
          <a:xfrm>
            <a:off x="5921000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23" type="title"/>
          </p:nvPr>
        </p:nvSpPr>
        <p:spPr>
          <a:xfrm>
            <a:off x="7699213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12"/>
          <p:cNvSpPr/>
          <p:nvPr>
            <p:ph idx="24" type="pic"/>
          </p:nvPr>
        </p:nvSpPr>
        <p:spPr>
          <a:xfrm>
            <a:off x="229025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0" name="Google Shape;190;p12"/>
          <p:cNvSpPr/>
          <p:nvPr>
            <p:ph idx="25" type="pic"/>
          </p:nvPr>
        </p:nvSpPr>
        <p:spPr>
          <a:xfrm>
            <a:off x="2005675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1" name="Google Shape;191;p12"/>
          <p:cNvSpPr/>
          <p:nvPr>
            <p:ph idx="26" type="pic"/>
          </p:nvPr>
        </p:nvSpPr>
        <p:spPr>
          <a:xfrm>
            <a:off x="378426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2" name="Google Shape;192;p12"/>
          <p:cNvSpPr/>
          <p:nvPr>
            <p:ph idx="27" type="pic"/>
          </p:nvPr>
        </p:nvSpPr>
        <p:spPr>
          <a:xfrm>
            <a:off x="556091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3" name="Google Shape;193;p12"/>
          <p:cNvSpPr/>
          <p:nvPr>
            <p:ph idx="28" type="pic"/>
          </p:nvPr>
        </p:nvSpPr>
        <p:spPr>
          <a:xfrm>
            <a:off x="733756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4" name="Google Shape;194;p12"/>
          <p:cNvSpPr txBox="1"/>
          <p:nvPr>
            <p:ph idx="29" type="body"/>
          </p:nvPr>
        </p:nvSpPr>
        <p:spPr>
          <a:xfrm>
            <a:off x="7337076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5" name="Google Shape;195;p12"/>
          <p:cNvSpPr txBox="1"/>
          <p:nvPr>
            <p:ph idx="30" type="body"/>
          </p:nvPr>
        </p:nvSpPr>
        <p:spPr>
          <a:xfrm>
            <a:off x="555968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6" name="Google Shape;196;p12"/>
          <p:cNvSpPr txBox="1"/>
          <p:nvPr>
            <p:ph idx="31" type="body"/>
          </p:nvPr>
        </p:nvSpPr>
        <p:spPr>
          <a:xfrm>
            <a:off x="378218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32" type="body"/>
          </p:nvPr>
        </p:nvSpPr>
        <p:spPr>
          <a:xfrm>
            <a:off x="2005163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33" type="body"/>
          </p:nvPr>
        </p:nvSpPr>
        <p:spPr>
          <a:xfrm>
            <a:off x="22673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12"/>
          <p:cNvSpPr txBox="1"/>
          <p:nvPr>
            <p:ph idx="34" type="body"/>
          </p:nvPr>
        </p:nvSpPr>
        <p:spPr>
          <a:xfrm>
            <a:off x="733944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35" type="body"/>
          </p:nvPr>
        </p:nvSpPr>
        <p:spPr>
          <a:xfrm>
            <a:off x="556205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36" type="body"/>
          </p:nvPr>
        </p:nvSpPr>
        <p:spPr>
          <a:xfrm>
            <a:off x="3784555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37" type="body"/>
          </p:nvPr>
        </p:nvSpPr>
        <p:spPr>
          <a:xfrm>
            <a:off x="200752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38" type="body"/>
          </p:nvPr>
        </p:nvSpPr>
        <p:spPr>
          <a:xfrm>
            <a:off x="229100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">
  <p:cSld name="CUSTOM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5" type="title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1" type="subTitle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6" type="subTitle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7" type="subTitle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idx="8" type="subTitle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9" type="subTitle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3" type="subTitle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4" type="subTitle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idx="15" type="subTitle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16" type="subTitle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17" type="body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8" type="body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19" type="body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0" type="body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21" type="body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22" type="body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23" type="body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24" type="body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25" type="body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6" type="body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27" type="body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28" type="body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29" type="body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30" type="body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idx="31" type="body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32" type="body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33" type="body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4" type="body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35" type="body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36" type="body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2">
  <p:cSld name="CUSTOM_1_1_1_3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3" name="Google Shape;243;p14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4" name="Google Shape;244;p14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5" name="Google Shape;245;p14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7" name="Google Shape;247;p14"/>
          <p:cNvSpPr txBox="1"/>
          <p:nvPr>
            <p:ph idx="5" type="body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8" name="Google Shape;248;p14"/>
          <p:cNvSpPr txBox="1"/>
          <p:nvPr>
            <p:ph idx="6" type="body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7" type="body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" name="Google Shape;250;p14"/>
          <p:cNvSpPr txBox="1"/>
          <p:nvPr>
            <p:ph idx="8" type="body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9" type="body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3" type="body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3" name="Google Shape;253;p14"/>
          <p:cNvSpPr txBox="1"/>
          <p:nvPr>
            <p:ph idx="14" type="body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5" type="body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6" type="body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6" name="Google Shape;256;p14"/>
          <p:cNvSpPr txBox="1"/>
          <p:nvPr>
            <p:ph idx="17" type="body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8" type="body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9" type="body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20" type="body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0" name="Google Shape;260;p14"/>
          <p:cNvSpPr txBox="1"/>
          <p:nvPr>
            <p:ph idx="21" type="body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1" name="Google Shape;261;p14"/>
          <p:cNvSpPr txBox="1"/>
          <p:nvPr>
            <p:ph idx="22" type="body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2" name="Google Shape;262;p14"/>
          <p:cNvSpPr txBox="1"/>
          <p:nvPr>
            <p:ph idx="23" type="body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idx="24" type="body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4" name="Google Shape;264;p14"/>
          <p:cNvSpPr txBox="1"/>
          <p:nvPr>
            <p:ph idx="25" type="body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5" name="Google Shape;265;p14"/>
          <p:cNvSpPr txBox="1"/>
          <p:nvPr>
            <p:ph idx="26" type="body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27" type="subTitle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4"/>
          <p:cNvSpPr txBox="1"/>
          <p:nvPr>
            <p:ph idx="28" type="subTitle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68" name="Google Shape;268;p14"/>
          <p:cNvSpPr txBox="1"/>
          <p:nvPr>
            <p:ph idx="29" type="subTitle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69" name="Google Shape;269;p14"/>
          <p:cNvSpPr txBox="1"/>
          <p:nvPr>
            <p:ph idx="30" type="subTitle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0" name="Google Shape;270;p14"/>
          <p:cNvSpPr txBox="1"/>
          <p:nvPr>
            <p:ph idx="31" type="subTitle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1" name="Google Shape;271;p14"/>
          <p:cNvSpPr txBox="1"/>
          <p:nvPr>
            <p:ph idx="32" type="subTitle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2" name="Google Shape;272;p14"/>
          <p:cNvSpPr txBox="1"/>
          <p:nvPr>
            <p:ph idx="33" type="title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4"/>
          <p:cNvSpPr txBox="1"/>
          <p:nvPr>
            <p:ph idx="34" type="subTitle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35" type="subTitle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4"/>
          <p:cNvSpPr txBox="1"/>
          <p:nvPr>
            <p:ph idx="36" type="subTitle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1">
          <p15:clr>
            <a:srgbClr val="E46962"/>
          </p15:clr>
        </p15:guide>
        <p15:guide id="2" orient="horz" pos="2435">
          <p15:clr>
            <a:srgbClr val="E46962"/>
          </p15:clr>
        </p15:guide>
        <p15:guide id="3" orient="horz" pos="1819">
          <p15:clr>
            <a:srgbClr val="E46962"/>
          </p15:clr>
        </p15:guide>
        <p15:guide id="4" orient="horz" pos="2129">
          <p15:clr>
            <a:srgbClr val="E46962"/>
          </p15:clr>
        </p15:guide>
        <p15:guide id="5" orient="horz" pos="15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and folder background">
  <p:cSld name="CUSTOM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15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2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0" name="Google Shape;280;p15"/>
          <p:cNvSpPr txBox="1"/>
          <p:nvPr>
            <p:ph idx="3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617888" y="2276000"/>
            <a:ext cx="4291500" cy="525600"/>
          </a:xfrm>
          <a:prstGeom prst="rect">
            <a:avLst/>
          </a:prstGeom>
        </p:spPr>
        <p:txBody>
          <a:bodyPr anchorCtr="0" anchor="t" bIns="0" lIns="180000" spcFirstLastPara="1" rIns="18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cxnSp>
        <p:nvCxnSpPr>
          <p:cNvPr id="283" name="Google Shape;283;p15"/>
          <p:cNvCxnSpPr/>
          <p:nvPr/>
        </p:nvCxnSpPr>
        <p:spPr>
          <a:xfrm rot="10800000">
            <a:off x="5397992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4" name="Google Shape;284;p15"/>
          <p:cNvCxnSpPr/>
          <p:nvPr/>
        </p:nvCxnSpPr>
        <p:spPr>
          <a:xfrm rot="10800000">
            <a:off x="6114201" y="3025007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5" name="Google Shape;285;p15"/>
          <p:cNvCxnSpPr/>
          <p:nvPr/>
        </p:nvCxnSpPr>
        <p:spPr>
          <a:xfrm rot="10800000">
            <a:off x="6816098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6" name="Google Shape;286;p15"/>
          <p:cNvCxnSpPr/>
          <p:nvPr/>
        </p:nvCxnSpPr>
        <p:spPr>
          <a:xfrm rot="10800000">
            <a:off x="7517325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 rot="10800000">
            <a:off x="8218904" y="3025011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8" name="Google Shape;288;p15"/>
          <p:cNvCxnSpPr/>
          <p:nvPr/>
        </p:nvCxnSpPr>
        <p:spPr>
          <a:xfrm rot="10800000">
            <a:off x="5043384" y="4397242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9" name="Google Shape;289;p15"/>
          <p:cNvCxnSpPr/>
          <p:nvPr/>
        </p:nvCxnSpPr>
        <p:spPr>
          <a:xfrm rot="10800000">
            <a:off x="5043384" y="4106948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0" name="Google Shape;290;p15"/>
          <p:cNvCxnSpPr/>
          <p:nvPr/>
        </p:nvCxnSpPr>
        <p:spPr>
          <a:xfrm rot="10800000">
            <a:off x="5043384" y="3813733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1" name="Google Shape;291;p15"/>
          <p:cNvCxnSpPr/>
          <p:nvPr/>
        </p:nvCxnSpPr>
        <p:spPr>
          <a:xfrm rot="10800000">
            <a:off x="5043384" y="3521491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2" name="Google Shape;292;p15"/>
          <p:cNvCxnSpPr/>
          <p:nvPr/>
        </p:nvCxnSpPr>
        <p:spPr>
          <a:xfrm rot="10800000">
            <a:off x="5043384" y="3228574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3" name="Google Shape;293;p15"/>
          <p:cNvCxnSpPr/>
          <p:nvPr/>
        </p:nvCxnSpPr>
        <p:spPr>
          <a:xfrm rot="10800000">
            <a:off x="5043640" y="4602364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5"/>
          <p:cNvCxnSpPr/>
          <p:nvPr/>
        </p:nvCxnSpPr>
        <p:spPr>
          <a:xfrm rot="10800000">
            <a:off x="5043455" y="3022856"/>
            <a:ext cx="0" cy="158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5"/>
          <p:cNvSpPr txBox="1"/>
          <p:nvPr>
            <p:ph idx="5" type="subTitle"/>
          </p:nvPr>
        </p:nvSpPr>
        <p:spPr>
          <a:xfrm>
            <a:off x="392000" y="4601800"/>
            <a:ext cx="9165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6" name="Google Shape;296;p15"/>
          <p:cNvSpPr txBox="1"/>
          <p:nvPr>
            <p:ph idx="6" type="subTitle"/>
          </p:nvPr>
        </p:nvSpPr>
        <p:spPr>
          <a:xfrm>
            <a:off x="1390838" y="4601800"/>
            <a:ext cx="9165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7" name="Google Shape;297;p15"/>
          <p:cNvSpPr txBox="1"/>
          <p:nvPr>
            <p:ph idx="7" type="subTitle"/>
          </p:nvPr>
        </p:nvSpPr>
        <p:spPr>
          <a:xfrm>
            <a:off x="2389500" y="4602800"/>
            <a:ext cx="903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8" name="Google Shape;298;p15"/>
          <p:cNvSpPr txBox="1"/>
          <p:nvPr>
            <p:ph idx="8" type="subTitle"/>
          </p:nvPr>
        </p:nvSpPr>
        <p:spPr>
          <a:xfrm>
            <a:off x="3388150" y="4601800"/>
            <a:ext cx="9603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9" name="Google Shape;299;p15"/>
          <p:cNvSpPr txBox="1"/>
          <p:nvPr>
            <p:ph idx="9" type="subTitle"/>
          </p:nvPr>
        </p:nvSpPr>
        <p:spPr>
          <a:xfrm>
            <a:off x="392025" y="4022425"/>
            <a:ext cx="916500" cy="579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0" name="Google Shape;300;p15"/>
          <p:cNvSpPr txBox="1"/>
          <p:nvPr>
            <p:ph idx="13" type="subTitle"/>
          </p:nvPr>
        </p:nvSpPr>
        <p:spPr>
          <a:xfrm>
            <a:off x="1391050" y="3875575"/>
            <a:ext cx="916500" cy="726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1" name="Google Shape;301;p15"/>
          <p:cNvSpPr txBox="1"/>
          <p:nvPr>
            <p:ph idx="14" type="subTitle"/>
          </p:nvPr>
        </p:nvSpPr>
        <p:spPr>
          <a:xfrm>
            <a:off x="2390200" y="3875575"/>
            <a:ext cx="916500" cy="726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2" name="Google Shape;302;p15"/>
          <p:cNvSpPr txBox="1"/>
          <p:nvPr>
            <p:ph idx="15" type="subTitle"/>
          </p:nvPr>
        </p:nvSpPr>
        <p:spPr>
          <a:xfrm>
            <a:off x="3394525" y="4022425"/>
            <a:ext cx="954000" cy="579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15"/>
          <p:cNvSpPr txBox="1"/>
          <p:nvPr>
            <p:ph idx="16" type="subTitle"/>
          </p:nvPr>
        </p:nvSpPr>
        <p:spPr>
          <a:xfrm>
            <a:off x="227625" y="2276000"/>
            <a:ext cx="4291500" cy="525600"/>
          </a:xfrm>
          <a:prstGeom prst="rect">
            <a:avLst/>
          </a:prstGeom>
        </p:spPr>
        <p:txBody>
          <a:bodyPr anchorCtr="0" anchor="t" bIns="0" lIns="180000" spcFirstLastPara="1" rIns="18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7" type="subTitle"/>
          </p:nvPr>
        </p:nvSpPr>
        <p:spPr>
          <a:xfrm>
            <a:off x="5401957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5" name="Google Shape;305;p15"/>
          <p:cNvSpPr txBox="1"/>
          <p:nvPr>
            <p:ph idx="18" type="subTitle"/>
          </p:nvPr>
        </p:nvSpPr>
        <p:spPr>
          <a:xfrm>
            <a:off x="6104132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6" name="Google Shape;306;p15"/>
          <p:cNvSpPr txBox="1"/>
          <p:nvPr>
            <p:ph idx="19" type="subTitle"/>
          </p:nvPr>
        </p:nvSpPr>
        <p:spPr>
          <a:xfrm>
            <a:off x="6811663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15"/>
          <p:cNvSpPr txBox="1"/>
          <p:nvPr>
            <p:ph idx="20" type="subTitle"/>
          </p:nvPr>
        </p:nvSpPr>
        <p:spPr>
          <a:xfrm>
            <a:off x="8220182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8" name="Google Shape;308;p15"/>
          <p:cNvSpPr txBox="1"/>
          <p:nvPr>
            <p:ph idx="21" type="subTitle"/>
          </p:nvPr>
        </p:nvSpPr>
        <p:spPr>
          <a:xfrm>
            <a:off x="7516525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9" name="Google Shape;309;p15"/>
          <p:cNvSpPr txBox="1"/>
          <p:nvPr>
            <p:ph idx="22" type="subTitle"/>
          </p:nvPr>
        </p:nvSpPr>
        <p:spPr>
          <a:xfrm>
            <a:off x="4695907" y="405935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0" name="Google Shape;310;p15"/>
          <p:cNvSpPr txBox="1"/>
          <p:nvPr>
            <p:ph idx="23" type="subTitle"/>
          </p:nvPr>
        </p:nvSpPr>
        <p:spPr>
          <a:xfrm>
            <a:off x="4695907" y="4358875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15"/>
          <p:cNvSpPr txBox="1"/>
          <p:nvPr>
            <p:ph idx="24" type="subTitle"/>
          </p:nvPr>
        </p:nvSpPr>
        <p:spPr>
          <a:xfrm>
            <a:off x="4695907" y="347470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2" name="Google Shape;312;p15"/>
          <p:cNvSpPr txBox="1"/>
          <p:nvPr>
            <p:ph idx="25" type="subTitle"/>
          </p:nvPr>
        </p:nvSpPr>
        <p:spPr>
          <a:xfrm>
            <a:off x="4695907" y="377785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3" name="Google Shape;313;p15"/>
          <p:cNvSpPr txBox="1"/>
          <p:nvPr>
            <p:ph idx="26" type="subTitle"/>
          </p:nvPr>
        </p:nvSpPr>
        <p:spPr>
          <a:xfrm>
            <a:off x="4695907" y="3181775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15"/>
          <p:cNvSpPr txBox="1"/>
          <p:nvPr>
            <p:ph idx="27" type="title"/>
          </p:nvPr>
        </p:nvSpPr>
        <p:spPr>
          <a:xfrm>
            <a:off x="593775" y="707062"/>
            <a:ext cx="7196400" cy="615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s 2">
  <p:cSld name="CUSTOM_7_1_1_1_1_1_1_1_1_1_1_1_1_1_1_1_1_9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type="title"/>
          </p:nvPr>
        </p:nvSpPr>
        <p:spPr>
          <a:xfrm>
            <a:off x="2121700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2" type="title"/>
          </p:nvPr>
        </p:nvSpPr>
        <p:spPr>
          <a:xfrm>
            <a:off x="389922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3" type="title"/>
          </p:nvPr>
        </p:nvSpPr>
        <p:spPr>
          <a:xfrm>
            <a:off x="567647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4" type="title"/>
          </p:nvPr>
        </p:nvSpPr>
        <p:spPr>
          <a:xfrm>
            <a:off x="745372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5" type="title"/>
          </p:nvPr>
        </p:nvSpPr>
        <p:spPr>
          <a:xfrm>
            <a:off x="34197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6" type="title"/>
          </p:nvPr>
        </p:nvSpPr>
        <p:spPr>
          <a:xfrm>
            <a:off x="2184250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7" type="title"/>
          </p:nvPr>
        </p:nvSpPr>
        <p:spPr>
          <a:xfrm>
            <a:off x="3962263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8" type="title"/>
          </p:nvPr>
        </p:nvSpPr>
        <p:spPr>
          <a:xfrm>
            <a:off x="406525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9" type="title"/>
          </p:nvPr>
        </p:nvSpPr>
        <p:spPr>
          <a:xfrm>
            <a:off x="5729600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13" type="title"/>
          </p:nvPr>
        </p:nvSpPr>
        <p:spPr>
          <a:xfrm>
            <a:off x="7518138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223881" y="331850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14" type="body"/>
          </p:nvPr>
        </p:nvSpPr>
        <p:spPr>
          <a:xfrm>
            <a:off x="2004019" y="331640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5" type="body"/>
          </p:nvPr>
        </p:nvSpPr>
        <p:spPr>
          <a:xfrm>
            <a:off x="3781781" y="33174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9" name="Google Shape;329;p16"/>
          <p:cNvSpPr txBox="1"/>
          <p:nvPr>
            <p:ph idx="16" type="body"/>
          </p:nvPr>
        </p:nvSpPr>
        <p:spPr>
          <a:xfrm>
            <a:off x="5559956" y="33153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17" type="body"/>
          </p:nvPr>
        </p:nvSpPr>
        <p:spPr>
          <a:xfrm>
            <a:off x="7341056" y="33153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idx="18" type="body"/>
          </p:nvPr>
        </p:nvSpPr>
        <p:spPr>
          <a:xfrm>
            <a:off x="223881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19" type="body"/>
          </p:nvPr>
        </p:nvSpPr>
        <p:spPr>
          <a:xfrm>
            <a:off x="2004019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20" type="body"/>
          </p:nvPr>
        </p:nvSpPr>
        <p:spPr>
          <a:xfrm>
            <a:off x="3781781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21" type="body"/>
          </p:nvPr>
        </p:nvSpPr>
        <p:spPr>
          <a:xfrm>
            <a:off x="5559956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22" type="body"/>
          </p:nvPr>
        </p:nvSpPr>
        <p:spPr>
          <a:xfrm>
            <a:off x="7341056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6" name="Google Shape;336;p16"/>
          <p:cNvSpPr txBox="1"/>
          <p:nvPr>
            <p:ph idx="23" type="title"/>
          </p:nvPr>
        </p:nvSpPr>
        <p:spPr>
          <a:xfrm>
            <a:off x="3782413" y="19250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24" type="title"/>
          </p:nvPr>
        </p:nvSpPr>
        <p:spPr>
          <a:xfrm>
            <a:off x="2004613" y="192401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25" type="title"/>
          </p:nvPr>
        </p:nvSpPr>
        <p:spPr>
          <a:xfrm>
            <a:off x="227650" y="192611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26" type="title"/>
          </p:nvPr>
        </p:nvSpPr>
        <p:spPr>
          <a:xfrm>
            <a:off x="7340875" y="19229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0" name="Google Shape;340;p16"/>
          <p:cNvSpPr txBox="1"/>
          <p:nvPr>
            <p:ph idx="27" type="title"/>
          </p:nvPr>
        </p:nvSpPr>
        <p:spPr>
          <a:xfrm>
            <a:off x="5559375" y="19229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1" name="Google Shape;341;p16"/>
          <p:cNvSpPr txBox="1"/>
          <p:nvPr>
            <p:ph idx="28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2" name="Google Shape;342;p16"/>
          <p:cNvSpPr txBox="1"/>
          <p:nvPr>
            <p:ph idx="29" type="body"/>
          </p:nvPr>
        </p:nvSpPr>
        <p:spPr>
          <a:xfrm>
            <a:off x="223881" y="249041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3" name="Google Shape;343;p16"/>
          <p:cNvSpPr txBox="1"/>
          <p:nvPr>
            <p:ph idx="30" type="body"/>
          </p:nvPr>
        </p:nvSpPr>
        <p:spPr>
          <a:xfrm>
            <a:off x="2004019" y="248831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4" name="Google Shape;344;p16"/>
          <p:cNvSpPr txBox="1"/>
          <p:nvPr>
            <p:ph idx="31" type="body"/>
          </p:nvPr>
        </p:nvSpPr>
        <p:spPr>
          <a:xfrm>
            <a:off x="3781781" y="24893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idx="32" type="body"/>
          </p:nvPr>
        </p:nvSpPr>
        <p:spPr>
          <a:xfrm>
            <a:off x="5559956" y="24872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6" name="Google Shape;346;p16"/>
          <p:cNvSpPr txBox="1"/>
          <p:nvPr>
            <p:ph idx="33" type="body"/>
          </p:nvPr>
        </p:nvSpPr>
        <p:spPr>
          <a:xfrm>
            <a:off x="7341056" y="24872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1">
  <p:cSld name="CUSTOM_7_1_1_1_1_1_1_1_1_1_1_1_1_1_1_1_1_7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17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cxnSp>
        <p:nvCxnSpPr>
          <p:cNvPr id="350" name="Google Shape;350;p17"/>
          <p:cNvCxnSpPr/>
          <p:nvPr/>
        </p:nvCxnSpPr>
        <p:spPr>
          <a:xfrm rot="10800000">
            <a:off x="1721971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1" name="Google Shape;351;p17"/>
          <p:cNvCxnSpPr/>
          <p:nvPr/>
        </p:nvCxnSpPr>
        <p:spPr>
          <a:xfrm rot="10800000">
            <a:off x="3185875" y="1321065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4620526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3" name="Google Shape;353;p17"/>
          <p:cNvCxnSpPr/>
          <p:nvPr/>
        </p:nvCxnSpPr>
        <p:spPr>
          <a:xfrm rot="10800000">
            <a:off x="6053808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4" name="Google Shape;354;p17"/>
          <p:cNvCxnSpPr/>
          <p:nvPr/>
        </p:nvCxnSpPr>
        <p:spPr>
          <a:xfrm rot="10800000">
            <a:off x="7487809" y="1321073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5" name="Google Shape;355;p17"/>
          <p:cNvCxnSpPr/>
          <p:nvPr/>
        </p:nvCxnSpPr>
        <p:spPr>
          <a:xfrm rot="10800000">
            <a:off x="997162" y="412584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6" name="Google Shape;356;p17"/>
          <p:cNvCxnSpPr/>
          <p:nvPr/>
        </p:nvCxnSpPr>
        <p:spPr>
          <a:xfrm rot="10800000">
            <a:off x="997162" y="353249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7" name="Google Shape;357;p17"/>
          <p:cNvCxnSpPr/>
          <p:nvPr/>
        </p:nvCxnSpPr>
        <p:spPr>
          <a:xfrm rot="10800000">
            <a:off x="997162" y="293317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8" name="Google Shape;358;p17"/>
          <p:cNvCxnSpPr/>
          <p:nvPr/>
        </p:nvCxnSpPr>
        <p:spPr>
          <a:xfrm rot="10800000">
            <a:off x="997162" y="2335841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9" name="Google Shape;359;p17"/>
          <p:cNvCxnSpPr/>
          <p:nvPr/>
        </p:nvCxnSpPr>
        <p:spPr>
          <a:xfrm rot="10800000">
            <a:off x="997162" y="1737130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0" name="Google Shape;360;p17"/>
          <p:cNvCxnSpPr/>
          <p:nvPr/>
        </p:nvCxnSpPr>
        <p:spPr>
          <a:xfrm rot="10800000">
            <a:off x="997686" y="4545103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7"/>
          <p:cNvCxnSpPr/>
          <p:nvPr/>
        </p:nvCxnSpPr>
        <p:spPr>
          <a:xfrm rot="10800000">
            <a:off x="997311" y="1316605"/>
            <a:ext cx="0" cy="32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7"/>
          <p:cNvSpPr txBox="1"/>
          <p:nvPr>
            <p:ph idx="2" type="subTitle"/>
          </p:nvPr>
        </p:nvSpPr>
        <p:spPr>
          <a:xfrm>
            <a:off x="1730075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3" name="Google Shape;363;p17"/>
          <p:cNvSpPr txBox="1"/>
          <p:nvPr>
            <p:ph idx="3" type="subTitle"/>
          </p:nvPr>
        </p:nvSpPr>
        <p:spPr>
          <a:xfrm>
            <a:off x="3165294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4" name="Google Shape;364;p17"/>
          <p:cNvSpPr txBox="1"/>
          <p:nvPr>
            <p:ph idx="4" type="subTitle"/>
          </p:nvPr>
        </p:nvSpPr>
        <p:spPr>
          <a:xfrm>
            <a:off x="4611461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5" name="Google Shape;365;p17"/>
          <p:cNvSpPr txBox="1"/>
          <p:nvPr>
            <p:ph idx="5" type="subTitle"/>
          </p:nvPr>
        </p:nvSpPr>
        <p:spPr>
          <a:xfrm>
            <a:off x="7490421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6" name="Google Shape;366;p17"/>
          <p:cNvSpPr txBox="1"/>
          <p:nvPr>
            <p:ph idx="6" type="subTitle"/>
          </p:nvPr>
        </p:nvSpPr>
        <p:spPr>
          <a:xfrm>
            <a:off x="6052173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7" name="Google Shape;367;p17"/>
          <p:cNvSpPr txBox="1"/>
          <p:nvPr>
            <p:ph idx="7" type="subTitle"/>
          </p:nvPr>
        </p:nvSpPr>
        <p:spPr>
          <a:xfrm>
            <a:off x="286936" y="3435204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8" name="Google Shape;368;p17"/>
          <p:cNvSpPr txBox="1"/>
          <p:nvPr>
            <p:ph idx="8" type="subTitle"/>
          </p:nvPr>
        </p:nvSpPr>
        <p:spPr>
          <a:xfrm>
            <a:off x="286936" y="4047421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9" name="Google Shape;369;p17"/>
          <p:cNvSpPr txBox="1"/>
          <p:nvPr>
            <p:ph idx="9" type="subTitle"/>
          </p:nvPr>
        </p:nvSpPr>
        <p:spPr>
          <a:xfrm>
            <a:off x="286936" y="2240202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70" name="Google Shape;370;p17"/>
          <p:cNvSpPr txBox="1"/>
          <p:nvPr>
            <p:ph idx="13" type="subTitle"/>
          </p:nvPr>
        </p:nvSpPr>
        <p:spPr>
          <a:xfrm>
            <a:off x="286936" y="2859829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71" name="Google Shape;371;p17"/>
          <p:cNvSpPr txBox="1"/>
          <p:nvPr>
            <p:ph idx="14" type="subTitle"/>
          </p:nvPr>
        </p:nvSpPr>
        <p:spPr>
          <a:xfrm>
            <a:off x="286936" y="1641475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2">
  <p:cSld name="CUSTOM_7_1_1_1_1_1_1_1_1_1_1_1_1_1_1_1_1_8">
    <p:bg>
      <p:bgPr>
        <a:solidFill>
          <a:schemeClr val="dk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83262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2" type="body"/>
          </p:nvPr>
        </p:nvSpPr>
        <p:spPr>
          <a:xfrm>
            <a:off x="461957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5" name="Google Shape;375;p18"/>
          <p:cNvSpPr txBox="1"/>
          <p:nvPr>
            <p:ph idx="3" type="body"/>
          </p:nvPr>
        </p:nvSpPr>
        <p:spPr>
          <a:xfrm>
            <a:off x="240652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18"/>
          <p:cNvSpPr txBox="1"/>
          <p:nvPr>
            <p:ph idx="4" type="body"/>
          </p:nvPr>
        </p:nvSpPr>
        <p:spPr>
          <a:xfrm>
            <a:off x="19347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idx="5" type="body"/>
          </p:nvPr>
        </p:nvSpPr>
        <p:spPr>
          <a:xfrm>
            <a:off x="683137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6" type="body"/>
          </p:nvPr>
        </p:nvSpPr>
        <p:spPr>
          <a:xfrm>
            <a:off x="461832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7" type="body"/>
          </p:nvPr>
        </p:nvSpPr>
        <p:spPr>
          <a:xfrm>
            <a:off x="240527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8" type="body"/>
          </p:nvPr>
        </p:nvSpPr>
        <p:spPr>
          <a:xfrm>
            <a:off x="19222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82" name="Google Shape;382;p18"/>
          <p:cNvSpPr txBox="1"/>
          <p:nvPr>
            <p:ph idx="9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3" name="Google Shape;383;p18"/>
          <p:cNvSpPr txBox="1"/>
          <p:nvPr>
            <p:ph idx="13" type="title"/>
          </p:nvPr>
        </p:nvSpPr>
        <p:spPr>
          <a:xfrm>
            <a:off x="6996850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14" type="title"/>
          </p:nvPr>
        </p:nvSpPr>
        <p:spPr>
          <a:xfrm>
            <a:off x="4783238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5" name="Google Shape;385;p18"/>
          <p:cNvSpPr txBox="1"/>
          <p:nvPr>
            <p:ph idx="15" type="title"/>
          </p:nvPr>
        </p:nvSpPr>
        <p:spPr>
          <a:xfrm>
            <a:off x="2546913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6" name="Google Shape;386;p18"/>
          <p:cNvSpPr txBox="1"/>
          <p:nvPr>
            <p:ph idx="16" type="title"/>
          </p:nvPr>
        </p:nvSpPr>
        <p:spPr>
          <a:xfrm>
            <a:off x="355638" y="1365769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7" type="title"/>
          </p:nvPr>
        </p:nvSpPr>
        <p:spPr>
          <a:xfrm>
            <a:off x="7002200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8" name="Google Shape;388;p18"/>
          <p:cNvSpPr txBox="1"/>
          <p:nvPr>
            <p:ph idx="18" type="title"/>
          </p:nvPr>
        </p:nvSpPr>
        <p:spPr>
          <a:xfrm>
            <a:off x="4788588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19" type="title"/>
          </p:nvPr>
        </p:nvSpPr>
        <p:spPr>
          <a:xfrm>
            <a:off x="2552263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20" type="title"/>
          </p:nvPr>
        </p:nvSpPr>
        <p:spPr>
          <a:xfrm>
            <a:off x="360988" y="3164319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3">
  <p:cSld name="CUSTOM_7_1_1_1_1_1_1_1_1_1_1_1_1_1_1_1_1_7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3" name="Google Shape;393;p19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94" name="Google Shape;394;p19"/>
          <p:cNvSpPr txBox="1"/>
          <p:nvPr>
            <p:ph idx="2" type="subTitle"/>
          </p:nvPr>
        </p:nvSpPr>
        <p:spPr>
          <a:xfrm>
            <a:off x="193100" y="3780025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9"/>
          <p:cNvSpPr txBox="1"/>
          <p:nvPr>
            <p:ph idx="3" type="subTitle"/>
          </p:nvPr>
        </p:nvSpPr>
        <p:spPr>
          <a:xfrm>
            <a:off x="1852425" y="4067625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396" name="Google Shape;396;p19"/>
          <p:cNvSpPr txBox="1"/>
          <p:nvPr>
            <p:ph idx="4" type="subTitle"/>
          </p:nvPr>
        </p:nvSpPr>
        <p:spPr>
          <a:xfrm>
            <a:off x="193100" y="2519863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5" type="subTitle"/>
          </p:nvPr>
        </p:nvSpPr>
        <p:spPr>
          <a:xfrm>
            <a:off x="1852425" y="2807463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398" name="Google Shape;398;p19"/>
          <p:cNvSpPr txBox="1"/>
          <p:nvPr>
            <p:ph idx="6" type="subTitle"/>
          </p:nvPr>
        </p:nvSpPr>
        <p:spPr>
          <a:xfrm>
            <a:off x="219077" y="1259725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9"/>
          <p:cNvSpPr txBox="1"/>
          <p:nvPr>
            <p:ph idx="7" type="subTitle"/>
          </p:nvPr>
        </p:nvSpPr>
        <p:spPr>
          <a:xfrm>
            <a:off x="1852425" y="1547325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idx="8" type="body"/>
          </p:nvPr>
        </p:nvSpPr>
        <p:spPr>
          <a:xfrm>
            <a:off x="189973" y="4665450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1" name="Google Shape;401;p19"/>
          <p:cNvSpPr txBox="1"/>
          <p:nvPr>
            <p:ph idx="9" type="body"/>
          </p:nvPr>
        </p:nvSpPr>
        <p:spPr>
          <a:xfrm>
            <a:off x="189973" y="3405288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13" type="body"/>
          </p:nvPr>
        </p:nvSpPr>
        <p:spPr>
          <a:xfrm>
            <a:off x="199273" y="2145150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4">
  <p:cSld name="CUSTOM_7_1_1_1_1_1_1_1_1_1_1_1_1_1_1_1_1_7_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5" name="Google Shape;405;p20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406" name="Google Shape;406;p20"/>
          <p:cNvSpPr txBox="1"/>
          <p:nvPr>
            <p:ph idx="2" type="subTitle"/>
          </p:nvPr>
        </p:nvSpPr>
        <p:spPr>
          <a:xfrm>
            <a:off x="189375" y="4264275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20"/>
          <p:cNvSpPr txBox="1"/>
          <p:nvPr>
            <p:ph idx="3" type="subTitle"/>
          </p:nvPr>
        </p:nvSpPr>
        <p:spPr>
          <a:xfrm>
            <a:off x="190425" y="3693375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8" name="Google Shape;408;p20"/>
          <p:cNvSpPr txBox="1"/>
          <p:nvPr>
            <p:ph idx="4" type="subTitle"/>
          </p:nvPr>
        </p:nvSpPr>
        <p:spPr>
          <a:xfrm>
            <a:off x="190425" y="311801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9" name="Google Shape;409;p20"/>
          <p:cNvSpPr txBox="1"/>
          <p:nvPr>
            <p:ph idx="5" type="subTitle"/>
          </p:nvPr>
        </p:nvSpPr>
        <p:spPr>
          <a:xfrm>
            <a:off x="191475" y="254711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20"/>
          <p:cNvSpPr txBox="1"/>
          <p:nvPr>
            <p:ph idx="6" type="subTitle"/>
          </p:nvPr>
        </p:nvSpPr>
        <p:spPr>
          <a:xfrm>
            <a:off x="190950" y="197176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1" name="Google Shape;411;p20"/>
          <p:cNvSpPr txBox="1"/>
          <p:nvPr>
            <p:ph idx="7" type="subTitle"/>
          </p:nvPr>
        </p:nvSpPr>
        <p:spPr>
          <a:xfrm>
            <a:off x="192000" y="140086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2" name="Google Shape;412;p20"/>
          <p:cNvSpPr txBox="1"/>
          <p:nvPr>
            <p:ph idx="8" type="subTitle"/>
          </p:nvPr>
        </p:nvSpPr>
        <p:spPr>
          <a:xfrm>
            <a:off x="1967073" y="25501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9" type="subTitle"/>
          </p:nvPr>
        </p:nvSpPr>
        <p:spPr>
          <a:xfrm>
            <a:off x="1967073" y="1400875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4" name="Google Shape;414;p20"/>
          <p:cNvSpPr txBox="1"/>
          <p:nvPr>
            <p:ph idx="13" type="subTitle"/>
          </p:nvPr>
        </p:nvSpPr>
        <p:spPr>
          <a:xfrm>
            <a:off x="1967073" y="1971775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5" name="Google Shape;415;p20"/>
          <p:cNvSpPr txBox="1"/>
          <p:nvPr>
            <p:ph idx="14" type="subTitle"/>
          </p:nvPr>
        </p:nvSpPr>
        <p:spPr>
          <a:xfrm>
            <a:off x="1967073" y="31210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6" name="Google Shape;416;p20"/>
          <p:cNvSpPr txBox="1"/>
          <p:nvPr>
            <p:ph idx="15" type="subTitle"/>
          </p:nvPr>
        </p:nvSpPr>
        <p:spPr>
          <a:xfrm>
            <a:off x="1967073" y="42628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7" name="Google Shape;417;p20"/>
          <p:cNvSpPr txBox="1"/>
          <p:nvPr>
            <p:ph idx="16" type="subTitle"/>
          </p:nvPr>
        </p:nvSpPr>
        <p:spPr>
          <a:xfrm>
            <a:off x="1967073" y="36919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8" name="Google Shape;418;p20"/>
          <p:cNvSpPr txBox="1"/>
          <p:nvPr>
            <p:ph idx="17" type="body"/>
          </p:nvPr>
        </p:nvSpPr>
        <p:spPr>
          <a:xfrm>
            <a:off x="3741773" y="1973250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9" name="Google Shape;419;p20"/>
          <p:cNvSpPr txBox="1"/>
          <p:nvPr>
            <p:ph idx="18" type="body"/>
          </p:nvPr>
        </p:nvSpPr>
        <p:spPr>
          <a:xfrm>
            <a:off x="3741773" y="25515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0" name="Google Shape;420;p20"/>
          <p:cNvSpPr txBox="1"/>
          <p:nvPr>
            <p:ph idx="19" type="body"/>
          </p:nvPr>
        </p:nvSpPr>
        <p:spPr>
          <a:xfrm>
            <a:off x="3741773" y="31224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20"/>
          <p:cNvSpPr txBox="1"/>
          <p:nvPr>
            <p:ph idx="20" type="body"/>
          </p:nvPr>
        </p:nvSpPr>
        <p:spPr>
          <a:xfrm>
            <a:off x="3741773" y="36933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20"/>
          <p:cNvSpPr txBox="1"/>
          <p:nvPr>
            <p:ph idx="21" type="body"/>
          </p:nvPr>
        </p:nvSpPr>
        <p:spPr>
          <a:xfrm>
            <a:off x="3741773" y="42642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idx="22" type="body"/>
          </p:nvPr>
        </p:nvSpPr>
        <p:spPr>
          <a:xfrm>
            <a:off x="3741773" y="1402350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CUSTOM_7_1_1_1_1_1_1_1_1_1_1_1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322100" y="470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4322100" y="538525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4322100" y="10613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4322100" y="15602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subTitle"/>
          </p:nvPr>
        </p:nvSpPr>
        <p:spPr>
          <a:xfrm>
            <a:off x="4322100" y="209436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6" type="subTitle"/>
          </p:nvPr>
        </p:nvSpPr>
        <p:spPr>
          <a:xfrm>
            <a:off x="4322100" y="26053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4322100" y="31201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8" type="subTitle"/>
          </p:nvPr>
        </p:nvSpPr>
        <p:spPr>
          <a:xfrm>
            <a:off x="4322100" y="3634825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4322100" y="4152488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4322100" y="46672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8440475" y="353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29" name="Google Shape;29;p3"/>
          <p:cNvSpPr txBox="1"/>
          <p:nvPr>
            <p:ph idx="15" type="subTitle"/>
          </p:nvPr>
        </p:nvSpPr>
        <p:spPr>
          <a:xfrm>
            <a:off x="8440475" y="526825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0" name="Google Shape;30;p3"/>
          <p:cNvSpPr txBox="1"/>
          <p:nvPr>
            <p:ph idx="16" type="subTitle"/>
          </p:nvPr>
        </p:nvSpPr>
        <p:spPr>
          <a:xfrm>
            <a:off x="8440475" y="10496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1" name="Google Shape;31;p3"/>
          <p:cNvSpPr txBox="1"/>
          <p:nvPr>
            <p:ph idx="17" type="subTitle"/>
          </p:nvPr>
        </p:nvSpPr>
        <p:spPr>
          <a:xfrm>
            <a:off x="8440475" y="15485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2" name="Google Shape;32;p3"/>
          <p:cNvSpPr txBox="1"/>
          <p:nvPr>
            <p:ph idx="18" type="subTitle"/>
          </p:nvPr>
        </p:nvSpPr>
        <p:spPr>
          <a:xfrm>
            <a:off x="8440475" y="208266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3" name="Google Shape;33;p3"/>
          <p:cNvSpPr txBox="1"/>
          <p:nvPr>
            <p:ph idx="19" type="subTitle"/>
          </p:nvPr>
        </p:nvSpPr>
        <p:spPr>
          <a:xfrm>
            <a:off x="8440475" y="25936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4" name="Google Shape;34;p3"/>
          <p:cNvSpPr txBox="1"/>
          <p:nvPr>
            <p:ph idx="20" type="subTitle"/>
          </p:nvPr>
        </p:nvSpPr>
        <p:spPr>
          <a:xfrm>
            <a:off x="8440475" y="31084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5" name="Google Shape;35;p3"/>
          <p:cNvSpPr txBox="1"/>
          <p:nvPr>
            <p:ph idx="21" type="subTitle"/>
          </p:nvPr>
        </p:nvSpPr>
        <p:spPr>
          <a:xfrm>
            <a:off x="8440475" y="3623125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6" name="Google Shape;36;p3"/>
          <p:cNvSpPr txBox="1"/>
          <p:nvPr>
            <p:ph idx="22" type="subTitle"/>
          </p:nvPr>
        </p:nvSpPr>
        <p:spPr>
          <a:xfrm>
            <a:off x="8440475" y="4140788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7" name="Google Shape;37;p3"/>
          <p:cNvSpPr txBox="1"/>
          <p:nvPr>
            <p:ph idx="23" type="subTitle"/>
          </p:nvPr>
        </p:nvSpPr>
        <p:spPr>
          <a:xfrm>
            <a:off x="8440475" y="46555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8" name="Google Shape;38;p3"/>
          <p:cNvSpPr txBox="1"/>
          <p:nvPr>
            <p:ph type="title"/>
          </p:nvPr>
        </p:nvSpPr>
        <p:spPr>
          <a:xfrm>
            <a:off x="594025" y="184702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2">
  <p:cSld name="CUSTOM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6" name="Google Shape;426;p21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7" name="Google Shape;427;p21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8" name="Google Shape;428;p21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9" name="Google Shape;429;p21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30" name="Google Shape;430;p21"/>
          <p:cNvSpPr txBox="1"/>
          <p:nvPr>
            <p:ph idx="4" type="subTitle"/>
          </p:nvPr>
        </p:nvSpPr>
        <p:spPr>
          <a:xfrm>
            <a:off x="1759000" y="30177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1"/>
          <p:cNvSpPr txBox="1"/>
          <p:nvPr>
            <p:ph idx="5" type="subTitle"/>
          </p:nvPr>
        </p:nvSpPr>
        <p:spPr>
          <a:xfrm>
            <a:off x="1758250" y="1663775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1"/>
          <p:cNvSpPr txBox="1"/>
          <p:nvPr>
            <p:ph idx="6" type="subTitle"/>
          </p:nvPr>
        </p:nvSpPr>
        <p:spPr>
          <a:xfrm>
            <a:off x="1758250" y="23406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1"/>
          <p:cNvSpPr txBox="1"/>
          <p:nvPr>
            <p:ph idx="7" type="subTitle"/>
          </p:nvPr>
        </p:nvSpPr>
        <p:spPr>
          <a:xfrm>
            <a:off x="1758250" y="36948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8" type="subTitle"/>
          </p:nvPr>
        </p:nvSpPr>
        <p:spPr>
          <a:xfrm>
            <a:off x="1758250" y="4367075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1"/>
          <p:cNvSpPr txBox="1"/>
          <p:nvPr>
            <p:ph idx="9" type="subTitle"/>
          </p:nvPr>
        </p:nvSpPr>
        <p:spPr>
          <a:xfrm>
            <a:off x="228148" y="30199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3" type="subTitle"/>
          </p:nvPr>
        </p:nvSpPr>
        <p:spPr>
          <a:xfrm>
            <a:off x="228148" y="1666050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14" type="subTitle"/>
          </p:nvPr>
        </p:nvSpPr>
        <p:spPr>
          <a:xfrm>
            <a:off x="228148" y="23428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8" name="Google Shape;438;p21"/>
          <p:cNvSpPr txBox="1"/>
          <p:nvPr>
            <p:ph idx="15" type="subTitle"/>
          </p:nvPr>
        </p:nvSpPr>
        <p:spPr>
          <a:xfrm>
            <a:off x="228148" y="36970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9" name="Google Shape;439;p21"/>
          <p:cNvSpPr txBox="1"/>
          <p:nvPr>
            <p:ph idx="16" type="subTitle"/>
          </p:nvPr>
        </p:nvSpPr>
        <p:spPr>
          <a:xfrm>
            <a:off x="228148" y="4369350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40" name="Google Shape;440;p21"/>
          <p:cNvSpPr txBox="1"/>
          <p:nvPr>
            <p:ph idx="17" type="title"/>
          </p:nvPr>
        </p:nvSpPr>
        <p:spPr>
          <a:xfrm>
            <a:off x="596525" y="753331"/>
            <a:ext cx="7062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21"/>
          <p:cNvSpPr txBox="1"/>
          <p:nvPr>
            <p:ph idx="18" type="body"/>
          </p:nvPr>
        </p:nvSpPr>
        <p:spPr>
          <a:xfrm>
            <a:off x="4571300" y="4367075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idx="19" type="body"/>
          </p:nvPr>
        </p:nvSpPr>
        <p:spPr>
          <a:xfrm>
            <a:off x="4571300" y="36948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3" name="Google Shape;443;p21"/>
          <p:cNvSpPr txBox="1"/>
          <p:nvPr>
            <p:ph idx="20" type="body"/>
          </p:nvPr>
        </p:nvSpPr>
        <p:spPr>
          <a:xfrm>
            <a:off x="4571300" y="30177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4" name="Google Shape;444;p21"/>
          <p:cNvSpPr txBox="1"/>
          <p:nvPr>
            <p:ph idx="21" type="body"/>
          </p:nvPr>
        </p:nvSpPr>
        <p:spPr>
          <a:xfrm>
            <a:off x="4571300" y="23406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5" name="Google Shape;445;p21"/>
          <p:cNvSpPr txBox="1"/>
          <p:nvPr>
            <p:ph idx="22" type="body"/>
          </p:nvPr>
        </p:nvSpPr>
        <p:spPr>
          <a:xfrm>
            <a:off x="4571300" y="1663775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3">
  <p:cSld name="CUSTOM_1_1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0" name="Google Shape;450;p22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1" name="Google Shape;451;p22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grpSp>
        <p:nvGrpSpPr>
          <p:cNvPr id="452" name="Google Shape;452;p22"/>
          <p:cNvGrpSpPr/>
          <p:nvPr/>
        </p:nvGrpSpPr>
        <p:grpSpPr>
          <a:xfrm>
            <a:off x="-2450" y="131788"/>
            <a:ext cx="9144000" cy="5011712"/>
            <a:chOff x="-2450" y="131788"/>
            <a:chExt cx="9144000" cy="5011712"/>
          </a:xfrm>
        </p:grpSpPr>
        <p:sp>
          <p:nvSpPr>
            <p:cNvPr id="453" name="Google Shape;453;p22"/>
            <p:cNvSpPr/>
            <p:nvPr/>
          </p:nvSpPr>
          <p:spPr>
            <a:xfrm>
              <a:off x="-2450" y="486600"/>
              <a:ext cx="9144000" cy="4656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5278763" y="131788"/>
              <a:ext cx="2245995" cy="360013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455" name="Google Shape;455;p22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6" name="Google Shape;456;p22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7" name="Google Shape;457;p22"/>
          <p:cNvSpPr txBox="1"/>
          <p:nvPr>
            <p:ph idx="4" type="subTitle"/>
          </p:nvPr>
        </p:nvSpPr>
        <p:spPr>
          <a:xfrm>
            <a:off x="229085" y="1666050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58" name="Google Shape;458;p22"/>
          <p:cNvSpPr txBox="1"/>
          <p:nvPr>
            <p:ph idx="5" type="subTitle"/>
          </p:nvPr>
        </p:nvSpPr>
        <p:spPr>
          <a:xfrm>
            <a:off x="229085" y="2341863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59" name="Google Shape;459;p22"/>
          <p:cNvSpPr txBox="1"/>
          <p:nvPr>
            <p:ph idx="6" type="subTitle"/>
          </p:nvPr>
        </p:nvSpPr>
        <p:spPr>
          <a:xfrm>
            <a:off x="229085" y="3018975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0" name="Google Shape;460;p22"/>
          <p:cNvSpPr txBox="1"/>
          <p:nvPr>
            <p:ph idx="7" type="subTitle"/>
          </p:nvPr>
        </p:nvSpPr>
        <p:spPr>
          <a:xfrm>
            <a:off x="229085" y="3694788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8" type="subTitle"/>
          </p:nvPr>
        </p:nvSpPr>
        <p:spPr>
          <a:xfrm>
            <a:off x="229085" y="4371888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9" type="title"/>
          </p:nvPr>
        </p:nvSpPr>
        <p:spPr>
          <a:xfrm>
            <a:off x="596525" y="753324"/>
            <a:ext cx="7062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13" type="subTitle"/>
          </p:nvPr>
        </p:nvSpPr>
        <p:spPr>
          <a:xfrm>
            <a:off x="791698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4" name="Google Shape;464;p22"/>
          <p:cNvSpPr txBox="1"/>
          <p:nvPr>
            <p:ph idx="14" type="subTitle"/>
          </p:nvPr>
        </p:nvSpPr>
        <p:spPr>
          <a:xfrm>
            <a:off x="668986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5" type="subTitle"/>
          </p:nvPr>
        </p:nvSpPr>
        <p:spPr>
          <a:xfrm>
            <a:off x="546286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16" type="subTitle"/>
          </p:nvPr>
        </p:nvSpPr>
        <p:spPr>
          <a:xfrm>
            <a:off x="423583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17" type="subTitle"/>
          </p:nvPr>
        </p:nvSpPr>
        <p:spPr>
          <a:xfrm>
            <a:off x="300801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18" type="subTitle"/>
          </p:nvPr>
        </p:nvSpPr>
        <p:spPr>
          <a:xfrm>
            <a:off x="178168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>
  <p:cSld name="CUSTOM_3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1" name="Google Shape;471;p23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472" name="Google Shape;472;p23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3" type="subTitle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 1">
  <p:cSld name="CUSTOM_3_1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7" name="Google Shape;477;p24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478" name="Google Shape;478;p24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idx="2" type="subTitle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4"/>
          <p:cNvSpPr txBox="1"/>
          <p:nvPr>
            <p:ph idx="3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s 1 1">
  <p:cSld name="CUSTOM_7_1_1_1_1_1_1_1_1_1_1_1_1_1_1_1_1_6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>
            <p:ph type="title"/>
          </p:nvPr>
        </p:nvSpPr>
        <p:spPr>
          <a:xfrm>
            <a:off x="2184250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3" name="Google Shape;483;p25"/>
          <p:cNvSpPr txBox="1"/>
          <p:nvPr>
            <p:ph idx="2" type="title"/>
          </p:nvPr>
        </p:nvSpPr>
        <p:spPr>
          <a:xfrm>
            <a:off x="3962263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4" name="Google Shape;484;p25"/>
          <p:cNvSpPr txBox="1"/>
          <p:nvPr>
            <p:ph idx="3" type="title"/>
          </p:nvPr>
        </p:nvSpPr>
        <p:spPr>
          <a:xfrm>
            <a:off x="406525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5" name="Google Shape;485;p25"/>
          <p:cNvSpPr txBox="1"/>
          <p:nvPr>
            <p:ph idx="4" type="title"/>
          </p:nvPr>
        </p:nvSpPr>
        <p:spPr>
          <a:xfrm>
            <a:off x="5729600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6" name="Google Shape;486;p25"/>
          <p:cNvSpPr txBox="1"/>
          <p:nvPr>
            <p:ph idx="5" type="title"/>
          </p:nvPr>
        </p:nvSpPr>
        <p:spPr>
          <a:xfrm>
            <a:off x="7518138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7" name="Google Shape;487;p25"/>
          <p:cNvSpPr txBox="1"/>
          <p:nvPr>
            <p:ph idx="6" type="title"/>
          </p:nvPr>
        </p:nvSpPr>
        <p:spPr>
          <a:xfrm>
            <a:off x="2247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8" name="Google Shape;488;p25"/>
          <p:cNvSpPr txBox="1"/>
          <p:nvPr>
            <p:ph idx="7" type="title"/>
          </p:nvPr>
        </p:nvSpPr>
        <p:spPr>
          <a:xfrm>
            <a:off x="200380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8" type="title"/>
          </p:nvPr>
        </p:nvSpPr>
        <p:spPr>
          <a:xfrm>
            <a:off x="378050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9" type="title"/>
          </p:nvPr>
        </p:nvSpPr>
        <p:spPr>
          <a:xfrm>
            <a:off x="55586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13" type="title"/>
          </p:nvPr>
        </p:nvSpPr>
        <p:spPr>
          <a:xfrm>
            <a:off x="73364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14" type="title"/>
          </p:nvPr>
        </p:nvSpPr>
        <p:spPr>
          <a:xfrm>
            <a:off x="73399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15" type="title"/>
          </p:nvPr>
        </p:nvSpPr>
        <p:spPr>
          <a:xfrm>
            <a:off x="37800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6" type="title"/>
          </p:nvPr>
        </p:nvSpPr>
        <p:spPr>
          <a:xfrm>
            <a:off x="55571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5" name="Google Shape;495;p25"/>
          <p:cNvSpPr txBox="1"/>
          <p:nvPr>
            <p:ph idx="17" type="title"/>
          </p:nvPr>
        </p:nvSpPr>
        <p:spPr>
          <a:xfrm>
            <a:off x="227650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6" name="Google Shape;496;p25"/>
          <p:cNvSpPr txBox="1"/>
          <p:nvPr>
            <p:ph idx="18" type="title"/>
          </p:nvPr>
        </p:nvSpPr>
        <p:spPr>
          <a:xfrm>
            <a:off x="2004750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8" name="Google Shape;498;p25"/>
          <p:cNvSpPr txBox="1"/>
          <p:nvPr>
            <p:ph idx="19" type="body"/>
          </p:nvPr>
        </p:nvSpPr>
        <p:spPr>
          <a:xfrm>
            <a:off x="223881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9" name="Google Shape;499;p25"/>
          <p:cNvSpPr txBox="1"/>
          <p:nvPr>
            <p:ph idx="20" type="body"/>
          </p:nvPr>
        </p:nvSpPr>
        <p:spPr>
          <a:xfrm>
            <a:off x="2004019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0" name="Google Shape;500;p25"/>
          <p:cNvSpPr txBox="1"/>
          <p:nvPr>
            <p:ph idx="21" type="body"/>
          </p:nvPr>
        </p:nvSpPr>
        <p:spPr>
          <a:xfrm>
            <a:off x="37800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25"/>
          <p:cNvSpPr txBox="1"/>
          <p:nvPr>
            <p:ph idx="22" type="body"/>
          </p:nvPr>
        </p:nvSpPr>
        <p:spPr>
          <a:xfrm>
            <a:off x="55571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2" name="Google Shape;502;p25"/>
          <p:cNvSpPr txBox="1"/>
          <p:nvPr>
            <p:ph idx="23" type="body"/>
          </p:nvPr>
        </p:nvSpPr>
        <p:spPr>
          <a:xfrm>
            <a:off x="73342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3" name="Google Shape;503;p25"/>
          <p:cNvSpPr txBox="1"/>
          <p:nvPr>
            <p:ph idx="24" type="body"/>
          </p:nvPr>
        </p:nvSpPr>
        <p:spPr>
          <a:xfrm>
            <a:off x="226606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4" name="Google Shape;504;p25"/>
          <p:cNvSpPr txBox="1"/>
          <p:nvPr>
            <p:ph idx="25" type="body"/>
          </p:nvPr>
        </p:nvSpPr>
        <p:spPr>
          <a:xfrm>
            <a:off x="2006744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5" name="Google Shape;505;p25"/>
          <p:cNvSpPr txBox="1"/>
          <p:nvPr>
            <p:ph idx="26" type="body"/>
          </p:nvPr>
        </p:nvSpPr>
        <p:spPr>
          <a:xfrm>
            <a:off x="3782788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6" name="Google Shape;506;p25"/>
          <p:cNvSpPr txBox="1"/>
          <p:nvPr>
            <p:ph idx="27" type="body"/>
          </p:nvPr>
        </p:nvSpPr>
        <p:spPr>
          <a:xfrm>
            <a:off x="5559888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7" name="Google Shape;507;p25"/>
          <p:cNvSpPr txBox="1"/>
          <p:nvPr>
            <p:ph idx="28" type="body"/>
          </p:nvPr>
        </p:nvSpPr>
        <p:spPr>
          <a:xfrm>
            <a:off x="7339713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8" name="Google Shape;508;p25"/>
          <p:cNvSpPr txBox="1"/>
          <p:nvPr>
            <p:ph idx="29" type="body"/>
          </p:nvPr>
        </p:nvSpPr>
        <p:spPr>
          <a:xfrm>
            <a:off x="223519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30" type="body"/>
          </p:nvPr>
        </p:nvSpPr>
        <p:spPr>
          <a:xfrm>
            <a:off x="2003656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0" name="Google Shape;510;p25"/>
          <p:cNvSpPr txBox="1"/>
          <p:nvPr>
            <p:ph idx="31" type="body"/>
          </p:nvPr>
        </p:nvSpPr>
        <p:spPr>
          <a:xfrm>
            <a:off x="3779701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1" name="Google Shape;511;p25"/>
          <p:cNvSpPr txBox="1"/>
          <p:nvPr>
            <p:ph idx="32" type="body"/>
          </p:nvPr>
        </p:nvSpPr>
        <p:spPr>
          <a:xfrm>
            <a:off x="5556800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2" name="Google Shape;512;p25"/>
          <p:cNvSpPr txBox="1"/>
          <p:nvPr>
            <p:ph idx="33" type="body"/>
          </p:nvPr>
        </p:nvSpPr>
        <p:spPr>
          <a:xfrm>
            <a:off x="7336626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5" name="Google Shape;51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3" name="Google Shape;52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4" name="Google Shape;52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Folder Orange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" name="Google Shape;43;p4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1399000" y="2328176"/>
            <a:ext cx="6881700" cy="78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4"/>
          <p:cNvSpPr txBox="1"/>
          <p:nvPr>
            <p:ph idx="5" type="title"/>
          </p:nvPr>
        </p:nvSpPr>
        <p:spPr>
          <a:xfrm>
            <a:off x="1399000" y="3779000"/>
            <a:ext cx="6881700" cy="77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4"/>
          <p:cNvSpPr txBox="1"/>
          <p:nvPr>
            <p:ph idx="6" type="title"/>
          </p:nvPr>
        </p:nvSpPr>
        <p:spPr>
          <a:xfrm>
            <a:off x="1399000" y="858998"/>
            <a:ext cx="6881700" cy="78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"/>
          <p:cNvSpPr/>
          <p:nvPr/>
        </p:nvSpPr>
        <p:spPr>
          <a:xfrm>
            <a:off x="1399001" y="4559050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1399026" y="3106187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399001" y="1640387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1" name="Google Shape;51;p4"/>
          <p:cNvSpPr txBox="1"/>
          <p:nvPr>
            <p:ph idx="7" type="title"/>
          </p:nvPr>
        </p:nvSpPr>
        <p:spPr>
          <a:xfrm>
            <a:off x="1552450" y="3144818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8" type="title"/>
          </p:nvPr>
        </p:nvSpPr>
        <p:spPr>
          <a:xfrm>
            <a:off x="1552450" y="4601474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9" type="title"/>
          </p:nvPr>
        </p:nvSpPr>
        <p:spPr>
          <a:xfrm>
            <a:off x="1552450" y="1678277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4" name="Google Shape;54;p4"/>
          <p:cNvSpPr/>
          <p:nvPr>
            <p:ph idx="13" type="pic"/>
          </p:nvPr>
        </p:nvSpPr>
        <p:spPr>
          <a:xfrm>
            <a:off x="325850" y="92852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5" name="Google Shape;55;p4"/>
          <p:cNvSpPr/>
          <p:nvPr>
            <p:ph idx="14" type="pic"/>
          </p:nvPr>
        </p:nvSpPr>
        <p:spPr>
          <a:xfrm>
            <a:off x="325850" y="239632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6" name="Google Shape;56;p4"/>
          <p:cNvSpPr/>
          <p:nvPr>
            <p:ph idx="15" type="pic"/>
          </p:nvPr>
        </p:nvSpPr>
        <p:spPr>
          <a:xfrm>
            <a:off x="325850" y="384917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4"/>
          <p:cNvSpPr txBox="1"/>
          <p:nvPr>
            <p:ph idx="16" type="body"/>
          </p:nvPr>
        </p:nvSpPr>
        <p:spPr>
          <a:xfrm>
            <a:off x="3060150" y="1598250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7" type="body"/>
          </p:nvPr>
        </p:nvSpPr>
        <p:spPr>
          <a:xfrm>
            <a:off x="3060150" y="3108200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8" type="body"/>
          </p:nvPr>
        </p:nvSpPr>
        <p:spPr>
          <a:xfrm>
            <a:off x="3060150" y="4553025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4" name="Google Shape;53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5" name="Google Shape;53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44" name="Google Shape;544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52" name="Google Shape;552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3" name="Google Shape;553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6" name="Google Shape;556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7" name="Google Shape;557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8" name="Google Shape;558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9" name="Google Shape;559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2" name="Google Shape;562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3" name="Google Shape;563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4" name="Google Shape;564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5" name="Google Shape;565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Folder Orange 2">
  <p:cSld name="CUSTOM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596525" y="753331"/>
            <a:ext cx="706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5" type="title"/>
          </p:nvPr>
        </p:nvSpPr>
        <p:spPr>
          <a:xfrm>
            <a:off x="1279000" y="2812875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6" type="title"/>
          </p:nvPr>
        </p:nvSpPr>
        <p:spPr>
          <a:xfrm>
            <a:off x="1279000" y="3854630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7" type="title"/>
          </p:nvPr>
        </p:nvSpPr>
        <p:spPr>
          <a:xfrm>
            <a:off x="491785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5"/>
          <p:cNvSpPr txBox="1"/>
          <p:nvPr>
            <p:ph idx="8" type="title"/>
          </p:nvPr>
        </p:nvSpPr>
        <p:spPr>
          <a:xfrm>
            <a:off x="4917850" y="3854630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9" type="title"/>
          </p:nvPr>
        </p:nvSpPr>
        <p:spPr>
          <a:xfrm>
            <a:off x="4925175" y="2812875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5"/>
          <p:cNvSpPr/>
          <p:nvPr>
            <p:ph idx="13" type="pic"/>
          </p:nvPr>
        </p:nvSpPr>
        <p:spPr>
          <a:xfrm>
            <a:off x="402115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5"/>
          <p:cNvSpPr/>
          <p:nvPr>
            <p:ph idx="14" type="pic"/>
          </p:nvPr>
        </p:nvSpPr>
        <p:spPr>
          <a:xfrm>
            <a:off x="402115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" name="Google Shape;74;p5"/>
          <p:cNvSpPr/>
          <p:nvPr>
            <p:ph idx="15" type="pic"/>
          </p:nvPr>
        </p:nvSpPr>
        <p:spPr>
          <a:xfrm>
            <a:off x="402115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5"/>
          <p:cNvSpPr/>
          <p:nvPr>
            <p:ph idx="16" type="pic"/>
          </p:nvPr>
        </p:nvSpPr>
        <p:spPr>
          <a:xfrm>
            <a:off x="37730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" name="Google Shape;76;p5"/>
          <p:cNvSpPr/>
          <p:nvPr>
            <p:ph idx="17" type="pic"/>
          </p:nvPr>
        </p:nvSpPr>
        <p:spPr>
          <a:xfrm>
            <a:off x="37730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" name="Google Shape;77;p5"/>
          <p:cNvSpPr/>
          <p:nvPr>
            <p:ph idx="18" type="pic"/>
          </p:nvPr>
        </p:nvSpPr>
        <p:spPr>
          <a:xfrm>
            <a:off x="37730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" name="Google Shape;78;p5"/>
          <p:cNvSpPr txBox="1"/>
          <p:nvPr>
            <p:ph idx="19" type="title"/>
          </p:nvPr>
        </p:nvSpPr>
        <p:spPr>
          <a:xfrm>
            <a:off x="127900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5"/>
          <p:cNvSpPr txBox="1"/>
          <p:nvPr>
            <p:ph idx="20" type="body"/>
          </p:nvPr>
        </p:nvSpPr>
        <p:spPr>
          <a:xfrm>
            <a:off x="1279000" y="210055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1" type="body"/>
          </p:nvPr>
        </p:nvSpPr>
        <p:spPr>
          <a:xfrm>
            <a:off x="1279000" y="420580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2" type="body"/>
          </p:nvPr>
        </p:nvSpPr>
        <p:spPr>
          <a:xfrm>
            <a:off x="1279000" y="3164025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3" type="body"/>
          </p:nvPr>
        </p:nvSpPr>
        <p:spPr>
          <a:xfrm>
            <a:off x="4917850" y="210055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24" type="body"/>
          </p:nvPr>
        </p:nvSpPr>
        <p:spPr>
          <a:xfrm>
            <a:off x="4917850" y="420580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5" type="body"/>
          </p:nvPr>
        </p:nvSpPr>
        <p:spPr>
          <a:xfrm>
            <a:off x="4917850" y="3164025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0" name="Google Shape;570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1" name="Google Shape;571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2" name="Google Shape;572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3" name="Google Shape;573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4" name="Google Shape;574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5" name="Google Shape;575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80" name="Google Shape;580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3" name="Google Shape;583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6" name="Google Shape;5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87" name="Google Shape;587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8" name="Google Shape;588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1" name="Google Shape;591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4" name="Google Shape;594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6" name="Google Shape;5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97" name="Google Shape;597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8" name="Google Shape;598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10" name="Google Shape;610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15" name="Google Shape;615;p4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6" name="Google Shape;616;p47"/>
          <p:cNvSpPr/>
          <p:nvPr/>
        </p:nvSpPr>
        <p:spPr>
          <a:xfrm rot="10800000">
            <a:off x="8321243" y="3126631"/>
            <a:ext cx="822769" cy="2016863"/>
          </a:xfrm>
          <a:custGeom>
            <a:rect b="b" l="l" r="r" t="t"/>
            <a:pathLst>
              <a:path extrusionOk="0" h="12572" w="5129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7"/>
          <p:cNvSpPr/>
          <p:nvPr/>
        </p:nvSpPr>
        <p:spPr>
          <a:xfrm rot="-5400000">
            <a:off x="6826368" y="-1156930"/>
            <a:ext cx="440699" cy="2754566"/>
          </a:xfrm>
          <a:custGeom>
            <a:rect b="b" l="l" r="r" t="t"/>
            <a:pathLst>
              <a:path extrusionOk="0" h="14026" w="2244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7"/>
          <p:cNvSpPr/>
          <p:nvPr/>
        </p:nvSpPr>
        <p:spPr>
          <a:xfrm flipH="1">
            <a:off x="-3" y="1"/>
            <a:ext cx="1138452" cy="1462033"/>
          </a:xfrm>
          <a:custGeom>
            <a:rect b="b" l="l" r="r" t="t"/>
            <a:pathLst>
              <a:path extrusionOk="0" h="8653" w="6738">
                <a:moveTo>
                  <a:pt x="831" y="0"/>
                </a:moveTo>
                <a:cubicBezTo>
                  <a:pt x="831" y="0"/>
                  <a:pt x="1" y="2315"/>
                  <a:pt x="2315" y="2979"/>
                </a:cubicBezTo>
                <a:cubicBezTo>
                  <a:pt x="4630" y="3654"/>
                  <a:pt x="4723" y="4547"/>
                  <a:pt x="5170" y="6810"/>
                </a:cubicBezTo>
                <a:cubicBezTo>
                  <a:pt x="5490" y="8423"/>
                  <a:pt x="6156" y="8652"/>
                  <a:pt x="6508" y="8652"/>
                </a:cubicBezTo>
                <a:cubicBezTo>
                  <a:pt x="6647" y="8652"/>
                  <a:pt x="6737" y="8616"/>
                  <a:pt x="6737" y="8616"/>
                </a:cubicBezTo>
                <a:lnTo>
                  <a:pt x="673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 flipH="1" rot="-5400000">
            <a:off x="1552043" y="3546695"/>
            <a:ext cx="440699" cy="2754566"/>
          </a:xfrm>
          <a:custGeom>
            <a:rect b="b" l="l" r="r" t="t"/>
            <a:pathLst>
              <a:path extrusionOk="0" h="14026" w="2244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older">
  <p:cSld name="BLANK_1_1_1_1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228600" y="210088"/>
            <a:ext cx="8686800" cy="4676475"/>
            <a:chOff x="228600" y="210088"/>
            <a:chExt cx="8686800" cy="4676475"/>
          </a:xfrm>
        </p:grpSpPr>
        <p:sp>
          <p:nvSpPr>
            <p:cNvPr id="87" name="Google Shape;87;p6"/>
            <p:cNvSpPr/>
            <p:nvPr/>
          </p:nvSpPr>
          <p:spPr>
            <a:xfrm>
              <a:off x="228600" y="566563"/>
              <a:ext cx="8686800" cy="4320000"/>
            </a:xfrm>
            <a:prstGeom prst="roundRect">
              <a:avLst>
                <a:gd fmla="val 540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912237" y="210088"/>
              <a:ext cx="2245995" cy="360013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89" name="Google Shape;89;p6"/>
          <p:cNvSpPr txBox="1"/>
          <p:nvPr>
            <p:ph idx="1" type="subTitle"/>
          </p:nvPr>
        </p:nvSpPr>
        <p:spPr>
          <a:xfrm>
            <a:off x="1224650" y="210100"/>
            <a:ext cx="16767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6"/>
          <p:cNvSpPr txBox="1"/>
          <p:nvPr>
            <p:ph idx="2" type="body"/>
          </p:nvPr>
        </p:nvSpPr>
        <p:spPr>
          <a:xfrm>
            <a:off x="593775" y="3900525"/>
            <a:ext cx="43467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9pPr>
          </a:lstStyle>
          <a:p/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93775" y="984700"/>
            <a:ext cx="79482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_1_1_1_1_1_1_1_1_1_1_1_1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-2450" y="4759975"/>
            <a:ext cx="9150600" cy="383400"/>
          </a:xfrm>
          <a:prstGeom prst="rect">
            <a:avLst/>
          </a:prstGeom>
        </p:spPr>
        <p:txBody>
          <a:bodyPr anchorCtr="0" anchor="ctr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14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94" name="Google Shape;94;p7"/>
          <p:cNvCxnSpPr/>
          <p:nvPr/>
        </p:nvCxnSpPr>
        <p:spPr>
          <a:xfrm rot="10800000">
            <a:off x="-2100" y="4759975"/>
            <a:ext cx="91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7"/>
          <p:cNvSpPr txBox="1"/>
          <p:nvPr>
            <p:ph idx="2" type="title"/>
          </p:nvPr>
        </p:nvSpPr>
        <p:spPr>
          <a:xfrm>
            <a:off x="850" y="1078988"/>
            <a:ext cx="9144000" cy="3598800"/>
          </a:xfrm>
          <a:prstGeom prst="rect">
            <a:avLst/>
          </a:prstGeom>
        </p:spPr>
        <p:txBody>
          <a:bodyPr anchorCtr="0" anchor="t" bIns="108000" lIns="252000" spcFirstLastPara="1" rIns="252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7"/>
          <p:cNvGrpSpPr/>
          <p:nvPr/>
        </p:nvGrpSpPr>
        <p:grpSpPr>
          <a:xfrm>
            <a:off x="1724267" y="547463"/>
            <a:ext cx="658200" cy="449397"/>
            <a:chOff x="2467317" y="547413"/>
            <a:chExt cx="658200" cy="449397"/>
          </a:xfrm>
        </p:grpSpPr>
        <p:sp>
          <p:nvSpPr>
            <p:cNvPr id="98" name="Google Shape;98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981142" y="547476"/>
            <a:ext cx="658200" cy="449397"/>
            <a:chOff x="2467317" y="547413"/>
            <a:chExt cx="658200" cy="449397"/>
          </a:xfrm>
        </p:grpSpPr>
        <p:sp>
          <p:nvSpPr>
            <p:cNvPr id="101" name="Google Shape;101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3" name="Google Shape;103;p7"/>
          <p:cNvGrpSpPr/>
          <p:nvPr/>
        </p:nvGrpSpPr>
        <p:grpSpPr>
          <a:xfrm>
            <a:off x="2467317" y="547413"/>
            <a:ext cx="658200" cy="449397"/>
            <a:chOff x="2467317" y="547413"/>
            <a:chExt cx="658200" cy="449397"/>
          </a:xfrm>
        </p:grpSpPr>
        <p:sp>
          <p:nvSpPr>
            <p:cNvPr id="104" name="Google Shape;104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238017" y="549426"/>
            <a:ext cx="658200" cy="449397"/>
            <a:chOff x="2467317" y="547413"/>
            <a:chExt cx="658200" cy="449397"/>
          </a:xfrm>
        </p:grpSpPr>
        <p:sp>
          <p:nvSpPr>
            <p:cNvPr id="107" name="Google Shape;107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ctions Grey">
  <p:cSld name="BLANK_1_1_1_1_1_1_1_1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172350" y="1093875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2" type="subTitle"/>
          </p:nvPr>
        </p:nvSpPr>
        <p:spPr>
          <a:xfrm>
            <a:off x="357425" y="2974373"/>
            <a:ext cx="2048400" cy="3906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3" type="subTitle"/>
          </p:nvPr>
        </p:nvSpPr>
        <p:spPr>
          <a:xfrm>
            <a:off x="357425" y="718250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idx="4" type="body"/>
          </p:nvPr>
        </p:nvSpPr>
        <p:spPr>
          <a:xfrm>
            <a:off x="172350" y="3362406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5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5" name="Google Shape;115;p8"/>
          <p:cNvSpPr txBox="1"/>
          <p:nvPr>
            <p:ph idx="6" type="subTitle"/>
          </p:nvPr>
        </p:nvSpPr>
        <p:spPr>
          <a:xfrm>
            <a:off x="4814750" y="717075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idx="7" type="body"/>
          </p:nvPr>
        </p:nvSpPr>
        <p:spPr>
          <a:xfrm>
            <a:off x="4629675" y="1092700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8" type="subTitle"/>
          </p:nvPr>
        </p:nvSpPr>
        <p:spPr>
          <a:xfrm>
            <a:off x="4814750" y="3003375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9" type="body"/>
          </p:nvPr>
        </p:nvSpPr>
        <p:spPr>
          <a:xfrm>
            <a:off x="4629675" y="3379000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Data folders">
  <p:cSld name="CUSTOM_7_1_1_1_1_1_1_1_1_1_1_1_1_1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193900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1" name="Google Shape;121;p9"/>
          <p:cNvSpPr txBox="1"/>
          <p:nvPr>
            <p:ph idx="2" type="title"/>
          </p:nvPr>
        </p:nvSpPr>
        <p:spPr>
          <a:xfrm>
            <a:off x="193900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2" name="Google Shape;122;p9"/>
          <p:cNvSpPr txBox="1"/>
          <p:nvPr>
            <p:ph idx="3" type="title"/>
          </p:nvPr>
        </p:nvSpPr>
        <p:spPr>
          <a:xfrm>
            <a:off x="2391238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3" name="Google Shape;123;p9"/>
          <p:cNvSpPr txBox="1"/>
          <p:nvPr>
            <p:ph idx="4" type="title"/>
          </p:nvPr>
        </p:nvSpPr>
        <p:spPr>
          <a:xfrm>
            <a:off x="2391238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4" name="Google Shape;124;p9"/>
          <p:cNvSpPr txBox="1"/>
          <p:nvPr>
            <p:ph idx="5" type="title"/>
          </p:nvPr>
        </p:nvSpPr>
        <p:spPr>
          <a:xfrm>
            <a:off x="4590375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5" name="Google Shape;125;p9"/>
          <p:cNvSpPr txBox="1"/>
          <p:nvPr>
            <p:ph idx="6" type="title"/>
          </p:nvPr>
        </p:nvSpPr>
        <p:spPr>
          <a:xfrm>
            <a:off x="4590375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7" type="title"/>
          </p:nvPr>
        </p:nvSpPr>
        <p:spPr>
          <a:xfrm>
            <a:off x="6788925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7" name="Google Shape;127;p9"/>
          <p:cNvSpPr txBox="1"/>
          <p:nvPr>
            <p:ph idx="8" type="title"/>
          </p:nvPr>
        </p:nvSpPr>
        <p:spPr>
          <a:xfrm>
            <a:off x="6788925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9" name="Google Shape;129;p9"/>
          <p:cNvSpPr txBox="1"/>
          <p:nvPr>
            <p:ph idx="9" type="body"/>
          </p:nvPr>
        </p:nvSpPr>
        <p:spPr>
          <a:xfrm>
            <a:off x="1929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3" type="body"/>
          </p:nvPr>
        </p:nvSpPr>
        <p:spPr>
          <a:xfrm>
            <a:off x="23912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4" type="body"/>
          </p:nvPr>
        </p:nvSpPr>
        <p:spPr>
          <a:xfrm>
            <a:off x="45906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5" type="body"/>
          </p:nvPr>
        </p:nvSpPr>
        <p:spPr>
          <a:xfrm>
            <a:off x="67889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Data Folders">
  <p:cSld name="CUSTOM_7_1_1_1_1_1_1_1_1_1_1_1_1_1_1_1_1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93900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title"/>
          </p:nvPr>
        </p:nvSpPr>
        <p:spPr>
          <a:xfrm>
            <a:off x="3141175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7" name="Google Shape;137;p10"/>
          <p:cNvSpPr txBox="1"/>
          <p:nvPr>
            <p:ph idx="3" type="title"/>
          </p:nvPr>
        </p:nvSpPr>
        <p:spPr>
          <a:xfrm>
            <a:off x="6088450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19407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5" type="body"/>
          </p:nvPr>
        </p:nvSpPr>
        <p:spPr>
          <a:xfrm>
            <a:off x="314052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6" type="body"/>
          </p:nvPr>
        </p:nvSpPr>
        <p:spPr>
          <a:xfrm>
            <a:off x="608697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8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5" name="Google Shape;625;p48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6" name="Google Shape;626;p48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7" name="Google Shape;627;p48"/>
          <p:cNvSpPr txBox="1"/>
          <p:nvPr>
            <p:ph type="title"/>
          </p:nvPr>
        </p:nvSpPr>
        <p:spPr>
          <a:xfrm>
            <a:off x="124475" y="2571750"/>
            <a:ext cx="6691200" cy="75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3100"/>
              <a:t>Predicting Customer Retention Using Machine Learning</a:t>
            </a:r>
            <a:endParaRPr sz="3100"/>
          </a:p>
        </p:txBody>
      </p:sp>
      <p:sp>
        <p:nvSpPr>
          <p:cNvPr id="628" name="Google Shape;628;p48"/>
          <p:cNvSpPr txBox="1"/>
          <p:nvPr>
            <p:ph type="title"/>
          </p:nvPr>
        </p:nvSpPr>
        <p:spPr>
          <a:xfrm>
            <a:off x="124477" y="898000"/>
            <a:ext cx="7479900" cy="144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Telco Customer Churn Analysis</a:t>
            </a:r>
            <a:endParaRPr/>
          </a:p>
        </p:txBody>
      </p:sp>
      <p:sp>
        <p:nvSpPr>
          <p:cNvPr id="629" name="Google Shape;629;p48"/>
          <p:cNvSpPr txBox="1"/>
          <p:nvPr>
            <p:ph type="title"/>
          </p:nvPr>
        </p:nvSpPr>
        <p:spPr>
          <a:xfrm>
            <a:off x="157938" y="3811275"/>
            <a:ext cx="6691200" cy="75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3100"/>
              <a:t>By Rafid Reezwan Fahim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7"/>
          <p:cNvSpPr txBox="1"/>
          <p:nvPr>
            <p:ph type="title"/>
          </p:nvPr>
        </p:nvSpPr>
        <p:spPr>
          <a:xfrm>
            <a:off x="49725" y="0"/>
            <a:ext cx="77040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737" name="Google Shape;737;p57" title="outpu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25" y="752700"/>
            <a:ext cx="5179351" cy="43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/>
          <p:nvPr>
            <p:ph type="title"/>
          </p:nvPr>
        </p:nvSpPr>
        <p:spPr>
          <a:xfrm>
            <a:off x="597900" y="676400"/>
            <a:ext cx="7948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Top Churn Indicators</a:t>
            </a:r>
            <a:endParaRPr/>
          </a:p>
        </p:txBody>
      </p:sp>
      <p:cxnSp>
        <p:nvCxnSpPr>
          <p:cNvPr id="743" name="Google Shape;743;p58"/>
          <p:cNvCxnSpPr/>
          <p:nvPr/>
        </p:nvCxnSpPr>
        <p:spPr>
          <a:xfrm rot="10800000">
            <a:off x="496350" y="15383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4" name="Google Shape;744;p58"/>
          <p:cNvSpPr txBox="1"/>
          <p:nvPr>
            <p:ph type="title"/>
          </p:nvPr>
        </p:nvSpPr>
        <p:spPr>
          <a:xfrm>
            <a:off x="695250" y="2054125"/>
            <a:ext cx="79482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b="1" lang="en" sz="2200">
                <a:latin typeface="Neuton"/>
                <a:ea typeface="Neuton"/>
                <a:cs typeface="Neuton"/>
                <a:sym typeface="Neuton"/>
              </a:rPr>
              <a:t>Contract type</a:t>
            </a:r>
            <a:r>
              <a:rPr lang="en" sz="2200">
                <a:latin typeface="Neuton"/>
                <a:ea typeface="Neuton"/>
                <a:cs typeface="Neuton"/>
                <a:sym typeface="Neuton"/>
              </a:rPr>
              <a:t> (month-to-month) is the most influential feature.</a:t>
            </a:r>
            <a:br>
              <a:rPr lang="en" sz="2200">
                <a:latin typeface="Neuton"/>
                <a:ea typeface="Neuton"/>
                <a:cs typeface="Neuton"/>
                <a:sym typeface="Neuton"/>
              </a:rPr>
            </a:b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b="1" lang="en" sz="2200">
                <a:latin typeface="Neuton"/>
                <a:ea typeface="Neuton"/>
                <a:cs typeface="Neuton"/>
                <a:sym typeface="Neuton"/>
              </a:rPr>
              <a:t>MonthlyCharges</a:t>
            </a:r>
            <a:r>
              <a:rPr lang="en" sz="2200">
                <a:latin typeface="Neuton"/>
                <a:ea typeface="Neuton"/>
                <a:cs typeface="Neuton"/>
                <a:sym typeface="Neuton"/>
              </a:rPr>
              <a:t> and </a:t>
            </a:r>
            <a:r>
              <a:rPr b="1" lang="en" sz="2200">
                <a:latin typeface="Neuton"/>
                <a:ea typeface="Neuton"/>
                <a:cs typeface="Neuton"/>
                <a:sym typeface="Neuton"/>
              </a:rPr>
              <a:t>tenure</a:t>
            </a:r>
            <a:r>
              <a:rPr lang="en" sz="2200">
                <a:latin typeface="Neuton"/>
                <a:ea typeface="Neuton"/>
                <a:cs typeface="Neuton"/>
                <a:sym typeface="Neuton"/>
              </a:rPr>
              <a:t> also have strong effects.</a:t>
            </a:r>
            <a:br>
              <a:rPr lang="en" sz="2200">
                <a:latin typeface="Neuton"/>
                <a:ea typeface="Neuton"/>
                <a:cs typeface="Neuton"/>
                <a:sym typeface="Neuton"/>
              </a:rPr>
            </a:b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lang="en" sz="2200">
                <a:latin typeface="Neuton"/>
                <a:ea typeface="Neuton"/>
                <a:cs typeface="Neuton"/>
                <a:sym typeface="Neuton"/>
              </a:rPr>
              <a:t>Feature importance reveals business levers for improving retention.</a:t>
            </a: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euton"/>
              <a:ea typeface="Neuton"/>
              <a:cs typeface="Neuton"/>
              <a:sym typeface="Neu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59" title="download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0"/>
          <p:cNvSpPr txBox="1"/>
          <p:nvPr>
            <p:ph type="title"/>
          </p:nvPr>
        </p:nvSpPr>
        <p:spPr>
          <a:xfrm>
            <a:off x="597900" y="676400"/>
            <a:ext cx="7948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Can the Business Do?</a:t>
            </a:r>
            <a:endParaRPr/>
          </a:p>
        </p:txBody>
      </p:sp>
      <p:cxnSp>
        <p:nvCxnSpPr>
          <p:cNvPr id="755" name="Google Shape;755;p60"/>
          <p:cNvCxnSpPr/>
          <p:nvPr/>
        </p:nvCxnSpPr>
        <p:spPr>
          <a:xfrm rot="10800000">
            <a:off x="496350" y="15383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60"/>
          <p:cNvSpPr txBox="1"/>
          <p:nvPr>
            <p:ph type="title"/>
          </p:nvPr>
        </p:nvSpPr>
        <p:spPr>
          <a:xfrm>
            <a:off x="695250" y="2054125"/>
            <a:ext cx="79482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lang="en" sz="2200">
                <a:latin typeface="Neuton"/>
                <a:ea typeface="Neuton"/>
                <a:cs typeface="Neuton"/>
                <a:sym typeface="Neuton"/>
              </a:rPr>
              <a:t>Offer long-term contracts or incentives to reduce month-to-month churn.</a:t>
            </a:r>
            <a:br>
              <a:rPr lang="en" sz="2200">
                <a:latin typeface="Neuton"/>
                <a:ea typeface="Neuton"/>
                <a:cs typeface="Neuton"/>
                <a:sym typeface="Neuton"/>
              </a:rPr>
            </a:b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lang="en" sz="2200">
                <a:latin typeface="Neuton"/>
                <a:ea typeface="Neuton"/>
                <a:cs typeface="Neuton"/>
                <a:sym typeface="Neuton"/>
              </a:rPr>
              <a:t>Identify and engage customers with high monthly charges early.</a:t>
            </a:r>
            <a:br>
              <a:rPr lang="en" sz="2200">
                <a:latin typeface="Neuton"/>
                <a:ea typeface="Neuton"/>
                <a:cs typeface="Neuton"/>
                <a:sym typeface="Neuton"/>
              </a:rPr>
            </a:b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lang="en" sz="2200">
                <a:latin typeface="Neuton"/>
                <a:ea typeface="Neuton"/>
                <a:cs typeface="Neuton"/>
                <a:sym typeface="Neuton"/>
              </a:rPr>
              <a:t>Improve onboarding and support for new customers (low tenure).</a:t>
            </a:r>
            <a:br>
              <a:rPr lang="en" sz="2200">
                <a:latin typeface="Neuton"/>
                <a:ea typeface="Neuton"/>
                <a:cs typeface="Neuton"/>
                <a:sym typeface="Neuton"/>
              </a:rPr>
            </a:b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-3683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euton"/>
              <a:buChar char="●"/>
            </a:pPr>
            <a:r>
              <a:rPr lang="en" sz="2200">
                <a:latin typeface="Neuton"/>
                <a:ea typeface="Neuton"/>
                <a:cs typeface="Neuton"/>
                <a:sym typeface="Neuton"/>
              </a:rPr>
              <a:t>Monitor key churn-driving metrics through dashboards.</a:t>
            </a:r>
            <a:endParaRPr sz="2200">
              <a:latin typeface="Neuton"/>
              <a:ea typeface="Neuton"/>
              <a:cs typeface="Neuton"/>
              <a:sym typeface="Neuton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euton"/>
              <a:ea typeface="Neuton"/>
              <a:cs typeface="Neuton"/>
              <a:sym typeface="Neu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1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2" name="Google Shape;762;p61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br>
              <a:rPr lang="en"/>
            </a:br>
            <a:r>
              <a:rPr lang="en"/>
              <a:t>Thank you!</a:t>
            </a:r>
            <a:endParaRPr/>
          </a:p>
        </p:txBody>
      </p:sp>
      <p:cxnSp>
        <p:nvCxnSpPr>
          <p:cNvPr id="763" name="Google Shape;763;p61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"/>
          <p:cNvSpPr txBox="1"/>
          <p:nvPr>
            <p:ph type="title"/>
          </p:nvPr>
        </p:nvSpPr>
        <p:spPr>
          <a:xfrm>
            <a:off x="597900" y="676400"/>
            <a:ext cx="7948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Predict Customer Churn?</a:t>
            </a:r>
            <a:endParaRPr/>
          </a:p>
        </p:txBody>
      </p:sp>
      <p:cxnSp>
        <p:nvCxnSpPr>
          <p:cNvPr id="635" name="Google Shape;635;p49"/>
          <p:cNvCxnSpPr/>
          <p:nvPr/>
        </p:nvCxnSpPr>
        <p:spPr>
          <a:xfrm rot="10800000">
            <a:off x="496350" y="15383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p49"/>
          <p:cNvSpPr txBox="1"/>
          <p:nvPr>
            <p:ph type="title"/>
          </p:nvPr>
        </p:nvSpPr>
        <p:spPr>
          <a:xfrm>
            <a:off x="597900" y="1940550"/>
            <a:ext cx="79482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Customer churn refers to customers leaving a service provider.</a:t>
            </a:r>
            <a:br>
              <a:rPr lang="en" sz="2100"/>
            </a:br>
            <a:endParaRPr sz="2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Retaining existing customers is more cost-effective than acquiring new ones.</a:t>
            </a:r>
            <a:br>
              <a:rPr lang="en" sz="2100"/>
            </a:br>
            <a:endParaRPr sz="2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Predicting churn helps the business:</a:t>
            </a:r>
            <a:br>
              <a:rPr lang="en" sz="2100"/>
            </a:br>
            <a:endParaRPr sz="2100"/>
          </a:p>
          <a:p>
            <a:pPr indent="-2857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2100"/>
              <a:t>Improve customer experience.</a:t>
            </a:r>
            <a:br>
              <a:rPr lang="en" sz="2100"/>
            </a:br>
            <a:endParaRPr sz="2100"/>
          </a:p>
          <a:p>
            <a:pPr indent="-2857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2100"/>
              <a:t>Offer targeted retention strategies.</a:t>
            </a:r>
            <a:br>
              <a:rPr lang="en" sz="2100"/>
            </a:br>
            <a:endParaRPr sz="2100"/>
          </a:p>
          <a:p>
            <a:pPr indent="-2857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2100"/>
              <a:t>Reduce revenue loss.</a:t>
            </a:r>
            <a:endParaRPr sz="2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/>
          <p:nvPr>
            <p:ph type="title"/>
          </p:nvPr>
        </p:nvSpPr>
        <p:spPr>
          <a:xfrm>
            <a:off x="597900" y="676400"/>
            <a:ext cx="7948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Dataset Summary</a:t>
            </a:r>
            <a:endParaRPr/>
          </a:p>
        </p:txBody>
      </p:sp>
      <p:cxnSp>
        <p:nvCxnSpPr>
          <p:cNvPr id="642" name="Google Shape;642;p50"/>
          <p:cNvCxnSpPr/>
          <p:nvPr/>
        </p:nvCxnSpPr>
        <p:spPr>
          <a:xfrm rot="10800000">
            <a:off x="496350" y="15383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50"/>
          <p:cNvSpPr txBox="1"/>
          <p:nvPr>
            <p:ph type="title"/>
          </p:nvPr>
        </p:nvSpPr>
        <p:spPr>
          <a:xfrm>
            <a:off x="597900" y="1632275"/>
            <a:ext cx="79482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Total customers: ~7,034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Features include: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-3492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euton"/>
              <a:buChar char="●"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Contract type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-3492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euton"/>
              <a:buChar char="●"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Internet service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-3492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euton"/>
              <a:buChar char="●"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Monthly and total charges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-3492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euton"/>
              <a:buChar char="●"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Payment method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-3492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euton"/>
              <a:buChar char="●"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Tenure</a:t>
            </a:r>
            <a:br>
              <a:rPr lang="en" sz="1900">
                <a:latin typeface="Neuton"/>
                <a:ea typeface="Neuton"/>
                <a:cs typeface="Neuton"/>
                <a:sym typeface="Neuton"/>
              </a:rPr>
            </a:b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Neuton"/>
                <a:ea typeface="Neuton"/>
                <a:cs typeface="Neuton"/>
                <a:sym typeface="Neuton"/>
              </a:rPr>
              <a:t>Target variable: Churn (Yes/No)</a:t>
            </a:r>
            <a:endParaRPr sz="190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Patterns</a:t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5656725" y="1017725"/>
            <a:ext cx="945000" cy="13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 txBox="1"/>
          <p:nvPr/>
        </p:nvSpPr>
        <p:spPr>
          <a:xfrm>
            <a:off x="1552900" y="1662600"/>
            <a:ext cx="25206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exend Deca"/>
                <a:ea typeface="Lexend Deca"/>
                <a:cs typeface="Lexend Deca"/>
                <a:sym typeface="Lexend Deca"/>
              </a:rPr>
              <a:t>Month-to-month contracts have the highest churn.</a:t>
            </a:r>
            <a:endParaRPr sz="1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5303625" y="1611925"/>
            <a:ext cx="26967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exend Deca"/>
                <a:ea typeface="Lexend Deca"/>
                <a:cs typeface="Lexend Deca"/>
                <a:sym typeface="Lexend Deca"/>
              </a:rPr>
              <a:t>Customers with higher monthly charges tend to churn more.</a:t>
            </a:r>
            <a:endParaRPr b="1" sz="1500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sz="50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076900" y="3401582"/>
            <a:ext cx="2763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exend Deca"/>
                <a:ea typeface="Lexend Deca"/>
                <a:cs typeface="Lexend Deca"/>
                <a:sym typeface="Lexend Deca"/>
              </a:rPr>
              <a:t>Tenure is inversely related to churn . new customers churn more.</a:t>
            </a:r>
            <a:endParaRPr sz="150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3" name="Google Shape;653;p51"/>
          <p:cNvSpPr/>
          <p:nvPr/>
        </p:nvSpPr>
        <p:spPr>
          <a:xfrm>
            <a:off x="823600" y="1662600"/>
            <a:ext cx="653100" cy="72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1"/>
          <p:cNvSpPr/>
          <p:nvPr/>
        </p:nvSpPr>
        <p:spPr>
          <a:xfrm>
            <a:off x="4572000" y="1662600"/>
            <a:ext cx="653100" cy="72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2347600" y="3405550"/>
            <a:ext cx="653100" cy="72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51"/>
          <p:cNvGrpSpPr/>
          <p:nvPr/>
        </p:nvGrpSpPr>
        <p:grpSpPr>
          <a:xfrm>
            <a:off x="2397463" y="3523242"/>
            <a:ext cx="566987" cy="433043"/>
            <a:chOff x="5776798" y="3409778"/>
            <a:chExt cx="346379" cy="264518"/>
          </a:xfrm>
        </p:grpSpPr>
        <p:sp>
          <p:nvSpPr>
            <p:cNvPr id="657" name="Google Shape;657;p51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49650" lIns="149650" spcFirstLastPara="1" rIns="149650" wrap="square" tIns="149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49650" lIns="149650" spcFirstLastPara="1" rIns="149650" wrap="square" tIns="149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49650" lIns="149650" spcFirstLastPara="1" rIns="149650" wrap="square" tIns="149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49650" lIns="149650" spcFirstLastPara="1" rIns="149650" wrap="square" tIns="149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5776798" y="3409778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49650" lIns="149650" spcFirstLastPara="1" rIns="149650" wrap="square" tIns="149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49650" lIns="149650" spcFirstLastPara="1" rIns="149650" wrap="square" tIns="149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51"/>
          <p:cNvSpPr/>
          <p:nvPr/>
        </p:nvSpPr>
        <p:spPr>
          <a:xfrm>
            <a:off x="4691064" y="1835967"/>
            <a:ext cx="414967" cy="378970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664" name="Google Shape;664;p51"/>
          <p:cNvSpPr/>
          <p:nvPr/>
        </p:nvSpPr>
        <p:spPr>
          <a:xfrm>
            <a:off x="866650" y="1836000"/>
            <a:ext cx="567000" cy="378900"/>
          </a:xfrm>
          <a:prstGeom prst="ribbon2">
            <a:avLst>
              <a:gd fmla="val 33333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type="title"/>
          </p:nvPr>
        </p:nvSpPr>
        <p:spPr>
          <a:xfrm>
            <a:off x="49725" y="0"/>
            <a:ext cx="77040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by Contract Type</a:t>
            </a:r>
            <a:endParaRPr/>
          </a:p>
        </p:txBody>
      </p:sp>
      <p:pic>
        <p:nvPicPr>
          <p:cNvPr id="670" name="Google Shape;670;p52" title="Churn by contract 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025" y="867600"/>
            <a:ext cx="5554000" cy="4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3"/>
          <p:cNvSpPr txBox="1"/>
          <p:nvPr>
            <p:ph type="title"/>
          </p:nvPr>
        </p:nvSpPr>
        <p:spPr>
          <a:xfrm>
            <a:off x="49725" y="0"/>
            <a:ext cx="77040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Charges vs Churn</a:t>
            </a:r>
            <a:endParaRPr/>
          </a:p>
        </p:txBody>
      </p:sp>
      <p:pic>
        <p:nvPicPr>
          <p:cNvPr id="676" name="Google Shape;676;p53" title="Monthly charges vs chur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450" y="809625"/>
            <a:ext cx="54387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4"/>
          <p:cNvSpPr txBox="1"/>
          <p:nvPr>
            <p:ph type="title"/>
          </p:nvPr>
        </p:nvSpPr>
        <p:spPr>
          <a:xfrm>
            <a:off x="49725" y="0"/>
            <a:ext cx="77040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by Tenure</a:t>
            </a:r>
            <a:endParaRPr/>
          </a:p>
        </p:txBody>
      </p:sp>
      <p:pic>
        <p:nvPicPr>
          <p:cNvPr id="682" name="Google Shape;682;p54" title="download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825" y="778825"/>
            <a:ext cx="5477415" cy="4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/>
          <p:nvPr>
            <p:ph type="title"/>
          </p:nvPr>
        </p:nvSpPr>
        <p:spPr>
          <a:xfrm>
            <a:off x="49725" y="0"/>
            <a:ext cx="77040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Distribution</a:t>
            </a:r>
            <a:endParaRPr/>
          </a:p>
        </p:txBody>
      </p:sp>
      <p:pic>
        <p:nvPicPr>
          <p:cNvPr id="688" name="Google Shape;688;p55" title="Churn distribu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25" y="809625"/>
            <a:ext cx="55245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grpSp>
        <p:nvGrpSpPr>
          <p:cNvPr id="694" name="Google Shape;694;p56"/>
          <p:cNvGrpSpPr/>
          <p:nvPr/>
        </p:nvGrpSpPr>
        <p:grpSpPr>
          <a:xfrm>
            <a:off x="450040" y="1332297"/>
            <a:ext cx="1901143" cy="2444843"/>
            <a:chOff x="356900" y="1256325"/>
            <a:chExt cx="1943313" cy="2499073"/>
          </a:xfrm>
        </p:grpSpPr>
        <p:grpSp>
          <p:nvGrpSpPr>
            <p:cNvPr id="695" name="Google Shape;695;p56"/>
            <p:cNvGrpSpPr/>
            <p:nvPr/>
          </p:nvGrpSpPr>
          <p:grpSpPr>
            <a:xfrm>
              <a:off x="356900" y="1529779"/>
              <a:ext cx="1943313" cy="2225619"/>
              <a:chOff x="356900" y="1529779"/>
              <a:chExt cx="1943313" cy="2225619"/>
            </a:xfrm>
          </p:grpSpPr>
          <p:sp>
            <p:nvSpPr>
              <p:cNvPr id="696" name="Google Shape;696;p56"/>
              <p:cNvSpPr/>
              <p:nvPr/>
            </p:nvSpPr>
            <p:spPr>
              <a:xfrm>
                <a:off x="356900" y="1529779"/>
                <a:ext cx="1943313" cy="2135420"/>
              </a:xfrm>
              <a:custGeom>
                <a:rect b="b" l="l" r="r" t="t"/>
                <a:pathLst>
                  <a:path extrusionOk="0" h="22162" w="17244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rgbClr val="4E5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0000FF"/>
                  </a:highlight>
                </a:endParaRPr>
              </a:p>
            </p:txBody>
          </p:sp>
          <p:sp>
            <p:nvSpPr>
              <p:cNvPr id="697" name="Google Shape;697;p56"/>
              <p:cNvSpPr/>
              <p:nvPr/>
            </p:nvSpPr>
            <p:spPr>
              <a:xfrm>
                <a:off x="1706952" y="3465755"/>
                <a:ext cx="221249" cy="289643"/>
              </a:xfrm>
              <a:custGeom>
                <a:rect b="b" l="l" r="r" t="t"/>
                <a:pathLst>
                  <a:path extrusionOk="0" h="3006" w="2329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5D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8" name="Google Shape;698;p56"/>
            <p:cNvSpPr/>
            <p:nvPr/>
          </p:nvSpPr>
          <p:spPr>
            <a:xfrm>
              <a:off x="1058857" y="1310669"/>
              <a:ext cx="539396" cy="547104"/>
            </a:xfrm>
            <a:custGeom>
              <a:rect b="b" l="l" r="r" t="t"/>
              <a:pathLst>
                <a:path extrusionOk="0" h="5678" w="5678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6"/>
            <p:cNvSpPr/>
            <p:nvPr/>
          </p:nvSpPr>
          <p:spPr>
            <a:xfrm>
              <a:off x="1005136" y="1256325"/>
              <a:ext cx="646838" cy="656081"/>
            </a:xfrm>
            <a:custGeom>
              <a:rect b="b" l="l" r="r" t="t"/>
              <a:pathLst>
                <a:path extrusionOk="0" h="6809" w="6809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rgbClr val="4E5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56"/>
          <p:cNvGrpSpPr/>
          <p:nvPr/>
        </p:nvGrpSpPr>
        <p:grpSpPr>
          <a:xfrm>
            <a:off x="5200643" y="2328013"/>
            <a:ext cx="1901143" cy="2444936"/>
            <a:chOff x="5212878" y="2274127"/>
            <a:chExt cx="1943313" cy="2499168"/>
          </a:xfrm>
        </p:grpSpPr>
        <p:sp>
          <p:nvSpPr>
            <p:cNvPr id="701" name="Google Shape;701;p56"/>
            <p:cNvSpPr/>
            <p:nvPr/>
          </p:nvSpPr>
          <p:spPr>
            <a:xfrm>
              <a:off x="5212878" y="2364316"/>
              <a:ext cx="1943313" cy="2135612"/>
            </a:xfrm>
            <a:custGeom>
              <a:rect b="b" l="l" r="r" t="t"/>
              <a:pathLst>
                <a:path extrusionOk="0" h="22164" w="17244">
                  <a:moveTo>
                    <a:pt x="2324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4" y="22163"/>
                  </a:cubicBezTo>
                  <a:lnTo>
                    <a:pt x="14921" y="22163"/>
                  </a:lnTo>
                  <a:cubicBezTo>
                    <a:pt x="16200" y="22163"/>
                    <a:pt x="17243" y="21122"/>
                    <a:pt x="17244" y="19840"/>
                  </a:cubicBezTo>
                  <a:lnTo>
                    <a:pt x="17244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6" y="21031"/>
                    <a:pt x="14921" y="21031"/>
                  </a:cubicBezTo>
                  <a:lnTo>
                    <a:pt x="2324" y="21031"/>
                  </a:lnTo>
                  <a:cubicBezTo>
                    <a:pt x="1668" y="21031"/>
                    <a:pt x="1133" y="20496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4"/>
                    <a:pt x="2324" y="1134"/>
                  </a:cubicBezTo>
                  <a:lnTo>
                    <a:pt x="12011" y="1134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12D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6559718" y="2274127"/>
              <a:ext cx="221249" cy="289739"/>
            </a:xfrm>
            <a:custGeom>
              <a:rect b="b" l="l" r="r" t="t"/>
              <a:pathLst>
                <a:path extrusionOk="0" h="3007" w="2329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2D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5914787" y="4171751"/>
              <a:ext cx="539491" cy="547200"/>
            </a:xfrm>
            <a:custGeom>
              <a:rect b="b" l="l" r="r" t="t"/>
              <a:pathLst>
                <a:path extrusionOk="0" h="5679" w="5679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solidFill>
              <a:srgbClr val="12D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5861066" y="4117311"/>
              <a:ext cx="646933" cy="655985"/>
            </a:xfrm>
            <a:custGeom>
              <a:rect b="b" l="l" r="r" t="t"/>
              <a:pathLst>
                <a:path extrusionOk="0" h="6808" w="6810">
                  <a:moveTo>
                    <a:pt x="3405" y="1132"/>
                  </a:moveTo>
                  <a:cubicBezTo>
                    <a:pt x="4659" y="1132"/>
                    <a:pt x="5677" y="2151"/>
                    <a:pt x="5677" y="3405"/>
                  </a:cubicBezTo>
                  <a:cubicBezTo>
                    <a:pt x="5677" y="4658"/>
                    <a:pt x="4659" y="5676"/>
                    <a:pt x="3405" y="5676"/>
                  </a:cubicBezTo>
                  <a:cubicBezTo>
                    <a:pt x="2152" y="5676"/>
                    <a:pt x="1132" y="4658"/>
                    <a:pt x="1132" y="3405"/>
                  </a:cubicBezTo>
                  <a:cubicBezTo>
                    <a:pt x="1132" y="2151"/>
                    <a:pt x="2152" y="1132"/>
                    <a:pt x="3405" y="1132"/>
                  </a:cubicBezTo>
                  <a:close/>
                  <a:moveTo>
                    <a:pt x="3405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8" y="6808"/>
                    <a:pt x="3405" y="6808"/>
                  </a:cubicBezTo>
                  <a:cubicBezTo>
                    <a:pt x="5283" y="6808"/>
                    <a:pt x="6810" y="5282"/>
                    <a:pt x="6809" y="3405"/>
                  </a:cubicBezTo>
                  <a:cubicBezTo>
                    <a:pt x="6809" y="1527"/>
                    <a:pt x="5283" y="0"/>
                    <a:pt x="3405" y="0"/>
                  </a:cubicBezTo>
                  <a:close/>
                </a:path>
              </a:pathLst>
            </a:custGeom>
            <a:solidFill>
              <a:srgbClr val="12D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705" name="Google Shape;705;p56"/>
          <p:cNvGrpSpPr/>
          <p:nvPr/>
        </p:nvGrpSpPr>
        <p:grpSpPr>
          <a:xfrm>
            <a:off x="2035603" y="2328013"/>
            <a:ext cx="1901253" cy="2444936"/>
            <a:chOff x="1977633" y="2274127"/>
            <a:chExt cx="1943425" cy="2499168"/>
          </a:xfrm>
        </p:grpSpPr>
        <p:sp>
          <p:nvSpPr>
            <p:cNvPr id="706" name="Google Shape;706;p56"/>
            <p:cNvSpPr/>
            <p:nvPr/>
          </p:nvSpPr>
          <p:spPr>
            <a:xfrm>
              <a:off x="1977633" y="2364316"/>
              <a:ext cx="1943425" cy="2135612"/>
            </a:xfrm>
            <a:custGeom>
              <a:rect b="b" l="l" r="r" t="t"/>
              <a:pathLst>
                <a:path extrusionOk="0" h="22164" w="17245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rgbClr val="6AA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3299141" y="2274127"/>
              <a:ext cx="221154" cy="289739"/>
            </a:xfrm>
            <a:custGeom>
              <a:rect b="b" l="l" r="r" t="t"/>
              <a:pathLst>
                <a:path extrusionOk="0" h="3007" w="2328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AA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2679646" y="4171751"/>
              <a:ext cx="539396" cy="547200"/>
            </a:xfrm>
            <a:custGeom>
              <a:rect b="b" l="l" r="r" t="t"/>
              <a:pathLst>
                <a:path extrusionOk="0" h="5679" w="5678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rgbClr val="6AA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2625783" y="4117311"/>
              <a:ext cx="647123" cy="655985"/>
            </a:xfrm>
            <a:custGeom>
              <a:rect b="b" l="l" r="r" t="t"/>
              <a:pathLst>
                <a:path extrusionOk="0" h="6808" w="6812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rgbClr val="6AA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710" name="Google Shape;710;p56"/>
          <p:cNvGrpSpPr/>
          <p:nvPr/>
        </p:nvGrpSpPr>
        <p:grpSpPr>
          <a:xfrm>
            <a:off x="6792705" y="1332297"/>
            <a:ext cx="1901253" cy="2444843"/>
            <a:chOff x="6840253" y="1256325"/>
            <a:chExt cx="1943425" cy="2499073"/>
          </a:xfrm>
        </p:grpSpPr>
        <p:sp>
          <p:nvSpPr>
            <p:cNvPr id="711" name="Google Shape;711;p56"/>
            <p:cNvSpPr/>
            <p:nvPr/>
          </p:nvSpPr>
          <p:spPr>
            <a:xfrm>
              <a:off x="6840253" y="1529779"/>
              <a:ext cx="1943425" cy="2135420"/>
            </a:xfrm>
            <a:custGeom>
              <a:rect b="b" l="l" r="r" t="t"/>
              <a:pathLst>
                <a:path extrusionOk="0" h="22162" w="17245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rgbClr val="CFE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8151812" y="3465755"/>
              <a:ext cx="221249" cy="289643"/>
            </a:xfrm>
            <a:custGeom>
              <a:rect b="b" l="l" r="r" t="t"/>
              <a:pathLst>
                <a:path extrusionOk="0" h="3006" w="2329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E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7542219" y="1310669"/>
              <a:ext cx="539491" cy="547104"/>
            </a:xfrm>
            <a:custGeom>
              <a:rect b="b" l="l" r="r" t="t"/>
              <a:pathLst>
                <a:path extrusionOk="0" h="5678" w="5679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rgbClr val="CFE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7488498" y="1256325"/>
              <a:ext cx="646933" cy="656081"/>
            </a:xfrm>
            <a:custGeom>
              <a:rect b="b" l="l" r="r" t="t"/>
              <a:pathLst>
                <a:path extrusionOk="0" h="6809" w="681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rgbClr val="CFE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715" name="Google Shape;715;p56"/>
          <p:cNvGrpSpPr/>
          <p:nvPr/>
        </p:nvGrpSpPr>
        <p:grpSpPr>
          <a:xfrm>
            <a:off x="3618123" y="1332297"/>
            <a:ext cx="1901143" cy="2444843"/>
            <a:chOff x="3595255" y="1256325"/>
            <a:chExt cx="1943313" cy="2499073"/>
          </a:xfrm>
        </p:grpSpPr>
        <p:sp>
          <p:nvSpPr>
            <p:cNvPr id="716" name="Google Shape;716;p56"/>
            <p:cNvSpPr/>
            <p:nvPr/>
          </p:nvSpPr>
          <p:spPr>
            <a:xfrm>
              <a:off x="3595255" y="1529779"/>
              <a:ext cx="1943313" cy="2135420"/>
            </a:xfrm>
            <a:custGeom>
              <a:rect b="b" l="l" r="r" t="t"/>
              <a:pathLst>
                <a:path extrusionOk="0" h="22162" w="17244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1" y="1133"/>
                  </a:lnTo>
                  <a:cubicBezTo>
                    <a:pt x="15576" y="1133"/>
                    <a:pt x="16110" y="1668"/>
                    <a:pt x="16110" y="2324"/>
                  </a:cubicBezTo>
                  <a:lnTo>
                    <a:pt x="16110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1" y="1"/>
                  </a:cubicBezTo>
                  <a:close/>
                </a:path>
              </a:pathLst>
            </a:custGeom>
            <a:solidFill>
              <a:srgbClr val="8077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4891330" y="3465755"/>
              <a:ext cx="221249" cy="289643"/>
            </a:xfrm>
            <a:custGeom>
              <a:rect b="b" l="l" r="r" t="t"/>
              <a:pathLst>
                <a:path extrusionOk="0" h="3006" w="2329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77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4297212" y="1310669"/>
              <a:ext cx="539396" cy="547104"/>
            </a:xfrm>
            <a:custGeom>
              <a:rect b="b" l="l" r="r" t="t"/>
              <a:pathLst>
                <a:path extrusionOk="0" h="5678" w="5678">
                  <a:moveTo>
                    <a:pt x="2839" y="1"/>
                  </a:moveTo>
                  <a:cubicBezTo>
                    <a:pt x="1272" y="1"/>
                    <a:pt x="1" y="1272"/>
                    <a:pt x="1" y="2839"/>
                  </a:cubicBezTo>
                  <a:cubicBezTo>
                    <a:pt x="1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rgbClr val="8077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4243444" y="1256325"/>
              <a:ext cx="646933" cy="656081"/>
            </a:xfrm>
            <a:custGeom>
              <a:rect b="b" l="l" r="r" t="t"/>
              <a:pathLst>
                <a:path extrusionOk="0" h="6809" w="6810">
                  <a:moveTo>
                    <a:pt x="3404" y="1131"/>
                  </a:moveTo>
                  <a:cubicBezTo>
                    <a:pt x="4657" y="1131"/>
                    <a:pt x="5677" y="2152"/>
                    <a:pt x="5677" y="3403"/>
                  </a:cubicBezTo>
                  <a:cubicBezTo>
                    <a:pt x="5677" y="4656"/>
                    <a:pt x="4657" y="5676"/>
                    <a:pt x="3404" y="5676"/>
                  </a:cubicBezTo>
                  <a:cubicBezTo>
                    <a:pt x="2151" y="5676"/>
                    <a:pt x="1132" y="4656"/>
                    <a:pt x="1132" y="3403"/>
                  </a:cubicBezTo>
                  <a:cubicBezTo>
                    <a:pt x="1132" y="2150"/>
                    <a:pt x="2151" y="1131"/>
                    <a:pt x="3404" y="1131"/>
                  </a:cubicBezTo>
                  <a:close/>
                  <a:moveTo>
                    <a:pt x="3404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7" y="6809"/>
                    <a:pt x="3404" y="6809"/>
                  </a:cubicBezTo>
                  <a:cubicBezTo>
                    <a:pt x="5281" y="6809"/>
                    <a:pt x="6810" y="5282"/>
                    <a:pt x="6810" y="3405"/>
                  </a:cubicBezTo>
                  <a:cubicBezTo>
                    <a:pt x="6810" y="1527"/>
                    <a:pt x="5281" y="1"/>
                    <a:pt x="3404" y="1"/>
                  </a:cubicBezTo>
                  <a:close/>
                </a:path>
              </a:pathLst>
            </a:custGeom>
            <a:solidFill>
              <a:srgbClr val="8077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720" name="Google Shape;720;p56"/>
          <p:cNvSpPr txBox="1"/>
          <p:nvPr/>
        </p:nvSpPr>
        <p:spPr>
          <a:xfrm>
            <a:off x="2352157" y="3329893"/>
            <a:ext cx="12684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6"/>
          <p:cNvSpPr txBox="1"/>
          <p:nvPr/>
        </p:nvSpPr>
        <p:spPr>
          <a:xfrm>
            <a:off x="7327383" y="1383651"/>
            <a:ext cx="833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2" name="Google Shape;722;p56"/>
          <p:cNvSpPr txBox="1"/>
          <p:nvPr/>
        </p:nvSpPr>
        <p:spPr>
          <a:xfrm>
            <a:off x="5734667" y="4184769"/>
            <a:ext cx="833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3" name="Google Shape;723;p56"/>
          <p:cNvSpPr txBox="1"/>
          <p:nvPr/>
        </p:nvSpPr>
        <p:spPr>
          <a:xfrm>
            <a:off x="984211" y="1383651"/>
            <a:ext cx="833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4" name="Google Shape;724;p56"/>
          <p:cNvSpPr txBox="1"/>
          <p:nvPr/>
        </p:nvSpPr>
        <p:spPr>
          <a:xfrm>
            <a:off x="2569955" y="4184770"/>
            <a:ext cx="833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5" name="Google Shape;725;p56"/>
          <p:cNvSpPr txBox="1"/>
          <p:nvPr/>
        </p:nvSpPr>
        <p:spPr>
          <a:xfrm>
            <a:off x="4152520" y="1383651"/>
            <a:ext cx="833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6" name="Google Shape;726;p56"/>
          <p:cNvSpPr txBox="1"/>
          <p:nvPr/>
        </p:nvSpPr>
        <p:spPr>
          <a:xfrm>
            <a:off x="700488" y="2078997"/>
            <a:ext cx="1528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Josefin Sans"/>
                <a:ea typeface="Josefin Sans"/>
                <a:cs typeface="Josefin Sans"/>
                <a:sym typeface="Josefin Sans"/>
              </a:rPr>
              <a:t>Model trained to predict churn using 70% of the data.</a:t>
            </a:r>
            <a:endParaRPr b="1" sz="1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7" name="Google Shape;727;p56"/>
          <p:cNvSpPr txBox="1"/>
          <p:nvPr/>
        </p:nvSpPr>
        <p:spPr>
          <a:xfrm>
            <a:off x="2092350" y="2571750"/>
            <a:ext cx="1528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rPr>
              <a:t>Achieved </a:t>
            </a:r>
            <a:r>
              <a:rPr b="1" lang="en" sz="22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rPr>
              <a:t>78% accuracy</a:t>
            </a:r>
            <a:r>
              <a:rPr lang="en" sz="2200">
                <a:solidFill>
                  <a:schemeClr val="dk1"/>
                </a:solidFill>
                <a:latin typeface="Neuton"/>
                <a:ea typeface="Neuton"/>
                <a:cs typeface="Neuton"/>
                <a:sym typeface="Neuton"/>
              </a:rPr>
              <a:t> on test data.</a:t>
            </a:r>
            <a:endParaRPr sz="3100">
              <a:solidFill>
                <a:srgbClr val="0E2A47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8" name="Google Shape;728;p56"/>
          <p:cNvSpPr txBox="1"/>
          <p:nvPr/>
        </p:nvSpPr>
        <p:spPr>
          <a:xfrm>
            <a:off x="3784693" y="2079001"/>
            <a:ext cx="1528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Josefin Sans"/>
                <a:ea typeface="Josefin Sans"/>
                <a:cs typeface="Josefin Sans"/>
                <a:sym typeface="Josefin Sans"/>
              </a:rPr>
              <a:t>Good at predicting non-churners.</a:t>
            </a:r>
            <a:endParaRPr b="1" sz="1300">
              <a:solidFill>
                <a:srgbClr val="0E2A4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9" name="Google Shape;729;p56"/>
          <p:cNvSpPr txBox="1"/>
          <p:nvPr/>
        </p:nvSpPr>
        <p:spPr>
          <a:xfrm>
            <a:off x="5387125" y="2711597"/>
            <a:ext cx="1528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Josefin Sans"/>
                <a:ea typeface="Josefin Sans"/>
                <a:cs typeface="Josefin Sans"/>
                <a:sym typeface="Josefin Sans"/>
              </a:rPr>
              <a:t>Moderate performance in detecting actual churners.</a:t>
            </a:r>
            <a:endParaRPr b="1">
              <a:solidFill>
                <a:srgbClr val="0E2A4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0" name="Google Shape;730;p56"/>
          <p:cNvSpPr txBox="1"/>
          <p:nvPr/>
        </p:nvSpPr>
        <p:spPr>
          <a:xfrm>
            <a:off x="6908700" y="2081625"/>
            <a:ext cx="1720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E2A47"/>
                </a:solidFill>
                <a:latin typeface="Josefin Sans"/>
                <a:ea typeface="Josefin Sans"/>
                <a:cs typeface="Josefin Sans"/>
                <a:sym typeface="Josefin Sans"/>
              </a:rPr>
              <a:t>True Positives: 272 / False Negatives: 289</a:t>
            </a:r>
            <a:endParaRPr b="1" sz="1700">
              <a:solidFill>
                <a:srgbClr val="0E2A4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1" name="Google Shape;731;p5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IC PITCH PRESENTATION">
  <a:themeElements>
    <a:clrScheme name="Simple Light">
      <a:dk1>
        <a:srgbClr val="000000"/>
      </a:dk1>
      <a:lt1>
        <a:srgbClr val="FAFAFA"/>
      </a:lt1>
      <a:dk2>
        <a:srgbClr val="CCCCCC"/>
      </a:dk2>
      <a:lt2>
        <a:srgbClr val="F3F3F3"/>
      </a:lt2>
      <a:accent1>
        <a:srgbClr val="FBE2C4"/>
      </a:accent1>
      <a:accent2>
        <a:srgbClr val="FFCCE4"/>
      </a:accent2>
      <a:accent3>
        <a:srgbClr val="C0E9FF"/>
      </a:accent3>
      <a:accent4>
        <a:srgbClr val="D2FD78"/>
      </a:accent4>
      <a:accent5>
        <a:srgbClr val="FAEA32"/>
      </a:accent5>
      <a:accent6>
        <a:srgbClr val="CBB2FE"/>
      </a:accent6>
      <a:hlink>
        <a:srgbClr val="C0E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