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6" r:id="rId2"/>
  </p:sldMasterIdLst>
  <p:sldIdLst>
    <p:sldId id="256" r:id="rId3"/>
    <p:sldId id="265" r:id="rId4"/>
    <p:sldId id="266" r:id="rId5"/>
    <p:sldId id="263" r:id="rId6"/>
    <p:sldId id="262" r:id="rId7"/>
    <p:sldId id="268" r:id="rId8"/>
    <p:sldId id="269" r:id="rId9"/>
    <p:sldId id="257" r:id="rId10"/>
    <p:sldId id="258" r:id="rId11"/>
    <p:sldId id="259" r:id="rId12"/>
    <p:sldId id="260" r:id="rId13"/>
    <p:sldId id="267" r:id="rId14"/>
    <p:sldId id="261"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68A12E4-62E6-4B31-8555-63A3DB5CB2F6}" type="datetimeFigureOut">
              <a:rPr lang="en-US" smtClean="0"/>
              <a:t>12-Apr-21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1ED2D301-AC29-40BD-8515-ED571BBEE33D}" type="slidenum">
              <a:rPr lang="en-US" smtClean="0"/>
              <a:t>‹#›</a:t>
            </a:fld>
            <a:endParaRPr lang="en-US"/>
          </a:p>
        </p:txBody>
      </p:sp>
    </p:spTree>
    <p:extLst>
      <p:ext uri="{BB962C8B-B14F-4D97-AF65-F5344CB8AC3E}">
        <p14:creationId xmlns:p14="http://schemas.microsoft.com/office/powerpoint/2010/main" val="3258057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8A12E4-62E6-4B31-8555-63A3DB5CB2F6}" type="datetimeFigureOut">
              <a:rPr lang="en-US" smtClean="0"/>
              <a:t>12-Apr-21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2D301-AC29-40BD-8515-ED571BBEE33D}" type="slidenum">
              <a:rPr lang="en-US" smtClean="0"/>
              <a:t>‹#›</a:t>
            </a:fld>
            <a:endParaRPr lang="en-US"/>
          </a:p>
        </p:txBody>
      </p:sp>
    </p:spTree>
    <p:extLst>
      <p:ext uri="{BB962C8B-B14F-4D97-AF65-F5344CB8AC3E}">
        <p14:creationId xmlns:p14="http://schemas.microsoft.com/office/powerpoint/2010/main" val="1429083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68A12E4-62E6-4B31-8555-63A3DB5CB2F6}" type="datetimeFigureOut">
              <a:rPr lang="en-US" smtClean="0"/>
              <a:t>12-Apr-21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1ED2D301-AC29-40BD-8515-ED571BBEE33D}" type="slidenum">
              <a:rPr lang="en-US" smtClean="0"/>
              <a:t>‹#›</a:t>
            </a:fld>
            <a:endParaRPr lang="en-US"/>
          </a:p>
        </p:txBody>
      </p:sp>
    </p:spTree>
    <p:extLst>
      <p:ext uri="{BB962C8B-B14F-4D97-AF65-F5344CB8AC3E}">
        <p14:creationId xmlns:p14="http://schemas.microsoft.com/office/powerpoint/2010/main" val="3608870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68A12E4-62E6-4B31-8555-63A3DB5CB2F6}" type="datetimeFigureOut">
              <a:rPr lang="en-US" smtClean="0"/>
              <a:t>12-Apr-21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1ED2D301-AC29-40BD-8515-ED571BBEE33D}"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25078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68A12E4-62E6-4B31-8555-63A3DB5CB2F6}" type="datetimeFigureOut">
              <a:rPr lang="en-US" smtClean="0"/>
              <a:t>12-Apr-21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1ED2D301-AC29-40BD-8515-ED571BBEE33D}" type="slidenum">
              <a:rPr lang="en-US" smtClean="0"/>
              <a:t>‹#›</a:t>
            </a:fld>
            <a:endParaRPr lang="en-US"/>
          </a:p>
        </p:txBody>
      </p:sp>
    </p:spTree>
    <p:extLst>
      <p:ext uri="{BB962C8B-B14F-4D97-AF65-F5344CB8AC3E}">
        <p14:creationId xmlns:p14="http://schemas.microsoft.com/office/powerpoint/2010/main" val="1980289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68A12E4-62E6-4B31-8555-63A3DB5CB2F6}" type="datetimeFigureOut">
              <a:rPr lang="en-US" smtClean="0"/>
              <a:t>12-Apr-21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D2D301-AC29-40BD-8515-ED571BBEE33D}" type="slidenum">
              <a:rPr lang="en-US" smtClean="0"/>
              <a:t>‹#›</a:t>
            </a:fld>
            <a:endParaRPr lang="en-US"/>
          </a:p>
        </p:txBody>
      </p:sp>
    </p:spTree>
    <p:extLst>
      <p:ext uri="{BB962C8B-B14F-4D97-AF65-F5344CB8AC3E}">
        <p14:creationId xmlns:p14="http://schemas.microsoft.com/office/powerpoint/2010/main" val="1273488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68A12E4-62E6-4B31-8555-63A3DB5CB2F6}" type="datetimeFigureOut">
              <a:rPr lang="en-US" smtClean="0"/>
              <a:t>12-Apr-21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D2D301-AC29-40BD-8515-ED571BBEE33D}" type="slidenum">
              <a:rPr lang="en-US" smtClean="0"/>
              <a:t>‹#›</a:t>
            </a:fld>
            <a:endParaRPr lang="en-US"/>
          </a:p>
        </p:txBody>
      </p:sp>
    </p:spTree>
    <p:extLst>
      <p:ext uri="{BB962C8B-B14F-4D97-AF65-F5344CB8AC3E}">
        <p14:creationId xmlns:p14="http://schemas.microsoft.com/office/powerpoint/2010/main" val="3152481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8A12E4-62E6-4B31-8555-63A3DB5CB2F6}" type="datetimeFigureOut">
              <a:rPr lang="en-US" smtClean="0"/>
              <a:t>12-Apr-21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2D301-AC29-40BD-8515-ED571BBEE33D}" type="slidenum">
              <a:rPr lang="en-US" smtClean="0"/>
              <a:t>‹#›</a:t>
            </a:fld>
            <a:endParaRPr lang="en-US"/>
          </a:p>
        </p:txBody>
      </p:sp>
    </p:spTree>
    <p:extLst>
      <p:ext uri="{BB962C8B-B14F-4D97-AF65-F5344CB8AC3E}">
        <p14:creationId xmlns:p14="http://schemas.microsoft.com/office/powerpoint/2010/main" val="33842568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68A12E4-62E6-4B31-8555-63A3DB5CB2F6}" type="datetimeFigureOut">
              <a:rPr lang="en-US" smtClean="0"/>
              <a:t>12-Apr-21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1ED2D301-AC29-40BD-8515-ED571BBEE33D}" type="slidenum">
              <a:rPr lang="en-US" smtClean="0"/>
              <a:t>‹#›</a:t>
            </a:fld>
            <a:endParaRPr lang="en-US"/>
          </a:p>
        </p:txBody>
      </p:sp>
    </p:spTree>
    <p:extLst>
      <p:ext uri="{BB962C8B-B14F-4D97-AF65-F5344CB8AC3E}">
        <p14:creationId xmlns:p14="http://schemas.microsoft.com/office/powerpoint/2010/main" val="40092152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E272C-40A6-4D60-B488-C1D49FA72A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AAA09F-0895-4E59-826E-73BA8BBE6E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389415-494B-4336-B3E6-4ACB2CD356FA}"/>
              </a:ext>
            </a:extLst>
          </p:cNvPr>
          <p:cNvSpPr>
            <a:spLocks noGrp="1"/>
          </p:cNvSpPr>
          <p:nvPr>
            <p:ph type="dt" sz="half" idx="10"/>
          </p:nvPr>
        </p:nvSpPr>
        <p:spPr/>
        <p:txBody>
          <a:bodyPr/>
          <a:lstStyle/>
          <a:p>
            <a:fld id="{568A12E4-62E6-4B31-8555-63A3DB5CB2F6}" type="datetimeFigureOut">
              <a:rPr lang="en-US" smtClean="0"/>
              <a:t>12-Apr-21</a:t>
            </a:fld>
            <a:endParaRPr lang="en-US"/>
          </a:p>
        </p:txBody>
      </p:sp>
      <p:sp>
        <p:nvSpPr>
          <p:cNvPr id="5" name="Footer Placeholder 4">
            <a:extLst>
              <a:ext uri="{FF2B5EF4-FFF2-40B4-BE49-F238E27FC236}">
                <a16:creationId xmlns:a16="http://schemas.microsoft.com/office/drawing/2014/main" id="{04DF772F-4D78-4DE2-973C-081E57BBBC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21B952-2637-46E5-9A5A-7414719B924F}"/>
              </a:ext>
            </a:extLst>
          </p:cNvPr>
          <p:cNvSpPr>
            <a:spLocks noGrp="1"/>
          </p:cNvSpPr>
          <p:nvPr>
            <p:ph type="sldNum" sz="quarter" idx="12"/>
          </p:nvPr>
        </p:nvSpPr>
        <p:spPr/>
        <p:txBody>
          <a:bodyPr/>
          <a:lstStyle/>
          <a:p>
            <a:fld id="{1ED2D301-AC29-40BD-8515-ED571BBEE33D}" type="slidenum">
              <a:rPr lang="en-US" smtClean="0"/>
              <a:t>‹#›</a:t>
            </a:fld>
            <a:endParaRPr lang="en-US"/>
          </a:p>
        </p:txBody>
      </p:sp>
    </p:spTree>
    <p:extLst>
      <p:ext uri="{BB962C8B-B14F-4D97-AF65-F5344CB8AC3E}">
        <p14:creationId xmlns:p14="http://schemas.microsoft.com/office/powerpoint/2010/main" val="19747877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A0A41-07EB-44E0-99EF-27DB164DFB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27BE49-0A78-4F02-AF5E-BAEB4265DE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2742D8-32F1-4180-8461-A750C24872A2}"/>
              </a:ext>
            </a:extLst>
          </p:cNvPr>
          <p:cNvSpPr>
            <a:spLocks noGrp="1"/>
          </p:cNvSpPr>
          <p:nvPr>
            <p:ph type="dt" sz="half" idx="10"/>
          </p:nvPr>
        </p:nvSpPr>
        <p:spPr/>
        <p:txBody>
          <a:bodyPr/>
          <a:lstStyle/>
          <a:p>
            <a:fld id="{568A12E4-62E6-4B31-8555-63A3DB5CB2F6}" type="datetimeFigureOut">
              <a:rPr lang="en-US" smtClean="0"/>
              <a:t>12-Apr-21</a:t>
            </a:fld>
            <a:endParaRPr lang="en-US"/>
          </a:p>
        </p:txBody>
      </p:sp>
      <p:sp>
        <p:nvSpPr>
          <p:cNvPr id="5" name="Footer Placeholder 4">
            <a:extLst>
              <a:ext uri="{FF2B5EF4-FFF2-40B4-BE49-F238E27FC236}">
                <a16:creationId xmlns:a16="http://schemas.microsoft.com/office/drawing/2014/main" id="{3BCB2FB0-F022-4269-8167-19191EE1D7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7BC3B8-5DFB-47B5-983D-D00FBE55E1C2}"/>
              </a:ext>
            </a:extLst>
          </p:cNvPr>
          <p:cNvSpPr>
            <a:spLocks noGrp="1"/>
          </p:cNvSpPr>
          <p:nvPr>
            <p:ph type="sldNum" sz="quarter" idx="12"/>
          </p:nvPr>
        </p:nvSpPr>
        <p:spPr/>
        <p:txBody>
          <a:bodyPr/>
          <a:lstStyle/>
          <a:p>
            <a:fld id="{1ED2D301-AC29-40BD-8515-ED571BBEE33D}" type="slidenum">
              <a:rPr lang="en-US" smtClean="0"/>
              <a:t>‹#›</a:t>
            </a:fld>
            <a:endParaRPr lang="en-US"/>
          </a:p>
        </p:txBody>
      </p:sp>
    </p:spTree>
    <p:extLst>
      <p:ext uri="{BB962C8B-B14F-4D97-AF65-F5344CB8AC3E}">
        <p14:creationId xmlns:p14="http://schemas.microsoft.com/office/powerpoint/2010/main" val="3150974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8A12E4-62E6-4B31-8555-63A3DB5CB2F6}" type="datetimeFigureOut">
              <a:rPr lang="en-US" smtClean="0"/>
              <a:t>12-Apr-21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2D301-AC29-40BD-8515-ED571BBEE33D}" type="slidenum">
              <a:rPr lang="en-US" smtClean="0"/>
              <a:t>‹#›</a:t>
            </a:fld>
            <a:endParaRPr lang="en-US"/>
          </a:p>
        </p:txBody>
      </p:sp>
    </p:spTree>
    <p:extLst>
      <p:ext uri="{BB962C8B-B14F-4D97-AF65-F5344CB8AC3E}">
        <p14:creationId xmlns:p14="http://schemas.microsoft.com/office/powerpoint/2010/main" val="19308097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D8E2C-6F77-4589-B770-A2E29E9375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C94584-48F6-4D2A-A8BB-7439A3E0D0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D7EEC4-EBF5-4076-AA9F-14C82ADEC789}"/>
              </a:ext>
            </a:extLst>
          </p:cNvPr>
          <p:cNvSpPr>
            <a:spLocks noGrp="1"/>
          </p:cNvSpPr>
          <p:nvPr>
            <p:ph type="dt" sz="half" idx="10"/>
          </p:nvPr>
        </p:nvSpPr>
        <p:spPr/>
        <p:txBody>
          <a:bodyPr/>
          <a:lstStyle/>
          <a:p>
            <a:fld id="{568A12E4-62E6-4B31-8555-63A3DB5CB2F6}" type="datetimeFigureOut">
              <a:rPr lang="en-US" smtClean="0"/>
              <a:t>12-Apr-21</a:t>
            </a:fld>
            <a:endParaRPr lang="en-US"/>
          </a:p>
        </p:txBody>
      </p:sp>
      <p:sp>
        <p:nvSpPr>
          <p:cNvPr id="5" name="Footer Placeholder 4">
            <a:extLst>
              <a:ext uri="{FF2B5EF4-FFF2-40B4-BE49-F238E27FC236}">
                <a16:creationId xmlns:a16="http://schemas.microsoft.com/office/drawing/2014/main" id="{F04FD613-3138-45BF-9644-77AF5568BF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03A555-1680-40F4-A78E-54EFD3BE295A}"/>
              </a:ext>
            </a:extLst>
          </p:cNvPr>
          <p:cNvSpPr>
            <a:spLocks noGrp="1"/>
          </p:cNvSpPr>
          <p:nvPr>
            <p:ph type="sldNum" sz="quarter" idx="12"/>
          </p:nvPr>
        </p:nvSpPr>
        <p:spPr/>
        <p:txBody>
          <a:bodyPr/>
          <a:lstStyle/>
          <a:p>
            <a:fld id="{1ED2D301-AC29-40BD-8515-ED571BBEE33D}" type="slidenum">
              <a:rPr lang="en-US" smtClean="0"/>
              <a:t>‹#›</a:t>
            </a:fld>
            <a:endParaRPr lang="en-US"/>
          </a:p>
        </p:txBody>
      </p:sp>
    </p:spTree>
    <p:extLst>
      <p:ext uri="{BB962C8B-B14F-4D97-AF65-F5344CB8AC3E}">
        <p14:creationId xmlns:p14="http://schemas.microsoft.com/office/powerpoint/2010/main" val="21296116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194BC-9A56-4AA1-9565-418D6216FD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049DAA-1E68-4952-9282-43E4E812D6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EAEF9E-FE90-407F-A35A-89647288E2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093EDE-4F27-4CAF-AB47-D3D34020192F}"/>
              </a:ext>
            </a:extLst>
          </p:cNvPr>
          <p:cNvSpPr>
            <a:spLocks noGrp="1"/>
          </p:cNvSpPr>
          <p:nvPr>
            <p:ph type="dt" sz="half" idx="10"/>
          </p:nvPr>
        </p:nvSpPr>
        <p:spPr/>
        <p:txBody>
          <a:bodyPr/>
          <a:lstStyle/>
          <a:p>
            <a:fld id="{568A12E4-62E6-4B31-8555-63A3DB5CB2F6}" type="datetimeFigureOut">
              <a:rPr lang="en-US" smtClean="0"/>
              <a:t>12-Apr-21</a:t>
            </a:fld>
            <a:endParaRPr lang="en-US"/>
          </a:p>
        </p:txBody>
      </p:sp>
      <p:sp>
        <p:nvSpPr>
          <p:cNvPr id="6" name="Footer Placeholder 5">
            <a:extLst>
              <a:ext uri="{FF2B5EF4-FFF2-40B4-BE49-F238E27FC236}">
                <a16:creationId xmlns:a16="http://schemas.microsoft.com/office/drawing/2014/main" id="{211E0C93-629E-47B3-8184-881FE84BDE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EBBC8D-493D-4DF5-9F00-D25865718DD9}"/>
              </a:ext>
            </a:extLst>
          </p:cNvPr>
          <p:cNvSpPr>
            <a:spLocks noGrp="1"/>
          </p:cNvSpPr>
          <p:nvPr>
            <p:ph type="sldNum" sz="quarter" idx="12"/>
          </p:nvPr>
        </p:nvSpPr>
        <p:spPr/>
        <p:txBody>
          <a:bodyPr/>
          <a:lstStyle/>
          <a:p>
            <a:fld id="{1ED2D301-AC29-40BD-8515-ED571BBEE33D}" type="slidenum">
              <a:rPr lang="en-US" smtClean="0"/>
              <a:t>‹#›</a:t>
            </a:fld>
            <a:endParaRPr lang="en-US"/>
          </a:p>
        </p:txBody>
      </p:sp>
    </p:spTree>
    <p:extLst>
      <p:ext uri="{BB962C8B-B14F-4D97-AF65-F5344CB8AC3E}">
        <p14:creationId xmlns:p14="http://schemas.microsoft.com/office/powerpoint/2010/main" val="4973181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073F6-3FBE-41FE-A2DA-0F1ED0D308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1EE511-DFED-4B2E-8CF6-DD497C5335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364007-F32E-4EF7-BB6A-7E9F013680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0FDF94-22F1-4657-B3A3-3EEB59EA5B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8C85AC-69C5-4A4C-8AC7-A5E3B8D99A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AF8B1F-70CB-449F-98F3-AAD01AA0C1E5}"/>
              </a:ext>
            </a:extLst>
          </p:cNvPr>
          <p:cNvSpPr>
            <a:spLocks noGrp="1"/>
          </p:cNvSpPr>
          <p:nvPr>
            <p:ph type="dt" sz="half" idx="10"/>
          </p:nvPr>
        </p:nvSpPr>
        <p:spPr/>
        <p:txBody>
          <a:bodyPr/>
          <a:lstStyle/>
          <a:p>
            <a:fld id="{568A12E4-62E6-4B31-8555-63A3DB5CB2F6}" type="datetimeFigureOut">
              <a:rPr lang="en-US" smtClean="0"/>
              <a:t>12-Apr-21</a:t>
            </a:fld>
            <a:endParaRPr lang="en-US"/>
          </a:p>
        </p:txBody>
      </p:sp>
      <p:sp>
        <p:nvSpPr>
          <p:cNvPr id="8" name="Footer Placeholder 7">
            <a:extLst>
              <a:ext uri="{FF2B5EF4-FFF2-40B4-BE49-F238E27FC236}">
                <a16:creationId xmlns:a16="http://schemas.microsoft.com/office/drawing/2014/main" id="{A9AA3561-D549-42E0-B3F9-DEC68E491B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0EA2E6-00BE-41D1-90AB-3CFBB76E3AE6}"/>
              </a:ext>
            </a:extLst>
          </p:cNvPr>
          <p:cNvSpPr>
            <a:spLocks noGrp="1"/>
          </p:cNvSpPr>
          <p:nvPr>
            <p:ph type="sldNum" sz="quarter" idx="12"/>
          </p:nvPr>
        </p:nvSpPr>
        <p:spPr/>
        <p:txBody>
          <a:bodyPr/>
          <a:lstStyle/>
          <a:p>
            <a:fld id="{1ED2D301-AC29-40BD-8515-ED571BBEE33D}" type="slidenum">
              <a:rPr lang="en-US" smtClean="0"/>
              <a:t>‹#›</a:t>
            </a:fld>
            <a:endParaRPr lang="en-US"/>
          </a:p>
        </p:txBody>
      </p:sp>
    </p:spTree>
    <p:extLst>
      <p:ext uri="{BB962C8B-B14F-4D97-AF65-F5344CB8AC3E}">
        <p14:creationId xmlns:p14="http://schemas.microsoft.com/office/powerpoint/2010/main" val="17179265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5CF4A-C113-4FB5-870C-2632228F19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867AF8-D0DD-4AF1-95F8-E802DA60A4F4}"/>
              </a:ext>
            </a:extLst>
          </p:cNvPr>
          <p:cNvSpPr>
            <a:spLocks noGrp="1"/>
          </p:cNvSpPr>
          <p:nvPr>
            <p:ph type="dt" sz="half" idx="10"/>
          </p:nvPr>
        </p:nvSpPr>
        <p:spPr/>
        <p:txBody>
          <a:bodyPr/>
          <a:lstStyle/>
          <a:p>
            <a:fld id="{568A12E4-62E6-4B31-8555-63A3DB5CB2F6}" type="datetimeFigureOut">
              <a:rPr lang="en-US" smtClean="0"/>
              <a:t>12-Apr-21</a:t>
            </a:fld>
            <a:endParaRPr lang="en-US"/>
          </a:p>
        </p:txBody>
      </p:sp>
      <p:sp>
        <p:nvSpPr>
          <p:cNvPr id="4" name="Footer Placeholder 3">
            <a:extLst>
              <a:ext uri="{FF2B5EF4-FFF2-40B4-BE49-F238E27FC236}">
                <a16:creationId xmlns:a16="http://schemas.microsoft.com/office/drawing/2014/main" id="{080DC261-A839-4FBB-8E51-877FC6490B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7656E1-A930-4ADF-8136-5298CD8F5704}"/>
              </a:ext>
            </a:extLst>
          </p:cNvPr>
          <p:cNvSpPr>
            <a:spLocks noGrp="1"/>
          </p:cNvSpPr>
          <p:nvPr>
            <p:ph type="sldNum" sz="quarter" idx="12"/>
          </p:nvPr>
        </p:nvSpPr>
        <p:spPr/>
        <p:txBody>
          <a:bodyPr/>
          <a:lstStyle/>
          <a:p>
            <a:fld id="{1ED2D301-AC29-40BD-8515-ED571BBEE33D}" type="slidenum">
              <a:rPr lang="en-US" smtClean="0"/>
              <a:t>‹#›</a:t>
            </a:fld>
            <a:endParaRPr lang="en-US"/>
          </a:p>
        </p:txBody>
      </p:sp>
    </p:spTree>
    <p:extLst>
      <p:ext uri="{BB962C8B-B14F-4D97-AF65-F5344CB8AC3E}">
        <p14:creationId xmlns:p14="http://schemas.microsoft.com/office/powerpoint/2010/main" val="19462778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E37001-567E-4F21-8987-15007EA33903}"/>
              </a:ext>
            </a:extLst>
          </p:cNvPr>
          <p:cNvSpPr>
            <a:spLocks noGrp="1"/>
          </p:cNvSpPr>
          <p:nvPr>
            <p:ph type="dt" sz="half" idx="10"/>
          </p:nvPr>
        </p:nvSpPr>
        <p:spPr/>
        <p:txBody>
          <a:bodyPr/>
          <a:lstStyle/>
          <a:p>
            <a:fld id="{568A12E4-62E6-4B31-8555-63A3DB5CB2F6}" type="datetimeFigureOut">
              <a:rPr lang="en-US" smtClean="0"/>
              <a:t>12-Apr-21</a:t>
            </a:fld>
            <a:endParaRPr lang="en-US"/>
          </a:p>
        </p:txBody>
      </p:sp>
      <p:sp>
        <p:nvSpPr>
          <p:cNvPr id="3" name="Footer Placeholder 2">
            <a:extLst>
              <a:ext uri="{FF2B5EF4-FFF2-40B4-BE49-F238E27FC236}">
                <a16:creationId xmlns:a16="http://schemas.microsoft.com/office/drawing/2014/main" id="{3AFF9440-E540-4E19-9B83-0551D42E38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A08AAA-30F6-4147-A778-3B194B96E5AA}"/>
              </a:ext>
            </a:extLst>
          </p:cNvPr>
          <p:cNvSpPr>
            <a:spLocks noGrp="1"/>
          </p:cNvSpPr>
          <p:nvPr>
            <p:ph type="sldNum" sz="quarter" idx="12"/>
          </p:nvPr>
        </p:nvSpPr>
        <p:spPr/>
        <p:txBody>
          <a:bodyPr/>
          <a:lstStyle/>
          <a:p>
            <a:fld id="{1ED2D301-AC29-40BD-8515-ED571BBEE33D}" type="slidenum">
              <a:rPr lang="en-US" smtClean="0"/>
              <a:t>‹#›</a:t>
            </a:fld>
            <a:endParaRPr lang="en-US"/>
          </a:p>
        </p:txBody>
      </p:sp>
    </p:spTree>
    <p:extLst>
      <p:ext uri="{BB962C8B-B14F-4D97-AF65-F5344CB8AC3E}">
        <p14:creationId xmlns:p14="http://schemas.microsoft.com/office/powerpoint/2010/main" val="16114401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21DF0-5015-4D11-8F67-AF2EEAC011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1CC5C1-9E85-4E49-AC64-175734CFDD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873AB1-21D9-4CB5-A0EA-89C11E5430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F0D1E1-9A88-4038-AEC3-2EBA0A1D6D2D}"/>
              </a:ext>
            </a:extLst>
          </p:cNvPr>
          <p:cNvSpPr>
            <a:spLocks noGrp="1"/>
          </p:cNvSpPr>
          <p:nvPr>
            <p:ph type="dt" sz="half" idx="10"/>
          </p:nvPr>
        </p:nvSpPr>
        <p:spPr/>
        <p:txBody>
          <a:bodyPr/>
          <a:lstStyle/>
          <a:p>
            <a:fld id="{568A12E4-62E6-4B31-8555-63A3DB5CB2F6}" type="datetimeFigureOut">
              <a:rPr lang="en-US" smtClean="0"/>
              <a:t>12-Apr-21</a:t>
            </a:fld>
            <a:endParaRPr lang="en-US"/>
          </a:p>
        </p:txBody>
      </p:sp>
      <p:sp>
        <p:nvSpPr>
          <p:cNvPr id="6" name="Footer Placeholder 5">
            <a:extLst>
              <a:ext uri="{FF2B5EF4-FFF2-40B4-BE49-F238E27FC236}">
                <a16:creationId xmlns:a16="http://schemas.microsoft.com/office/drawing/2014/main" id="{5E9FF47F-FDD1-4764-BDEE-DACF8DE429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2ED1C-6996-46E2-A52B-91748AE6A279}"/>
              </a:ext>
            </a:extLst>
          </p:cNvPr>
          <p:cNvSpPr>
            <a:spLocks noGrp="1"/>
          </p:cNvSpPr>
          <p:nvPr>
            <p:ph type="sldNum" sz="quarter" idx="12"/>
          </p:nvPr>
        </p:nvSpPr>
        <p:spPr/>
        <p:txBody>
          <a:bodyPr/>
          <a:lstStyle/>
          <a:p>
            <a:fld id="{1ED2D301-AC29-40BD-8515-ED571BBEE33D}" type="slidenum">
              <a:rPr lang="en-US" smtClean="0"/>
              <a:t>‹#›</a:t>
            </a:fld>
            <a:endParaRPr lang="en-US"/>
          </a:p>
        </p:txBody>
      </p:sp>
    </p:spTree>
    <p:extLst>
      <p:ext uri="{BB962C8B-B14F-4D97-AF65-F5344CB8AC3E}">
        <p14:creationId xmlns:p14="http://schemas.microsoft.com/office/powerpoint/2010/main" val="33218024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57EFA-7951-465A-B648-F270C0B877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97F1A8-F17F-4793-ABC7-74523FC71F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34D2D8-D43F-4207-86D1-37F4DCE7ED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469344-9489-4912-864D-04980AFA14CF}"/>
              </a:ext>
            </a:extLst>
          </p:cNvPr>
          <p:cNvSpPr>
            <a:spLocks noGrp="1"/>
          </p:cNvSpPr>
          <p:nvPr>
            <p:ph type="dt" sz="half" idx="10"/>
          </p:nvPr>
        </p:nvSpPr>
        <p:spPr/>
        <p:txBody>
          <a:bodyPr/>
          <a:lstStyle/>
          <a:p>
            <a:fld id="{568A12E4-62E6-4B31-8555-63A3DB5CB2F6}" type="datetimeFigureOut">
              <a:rPr lang="en-US" smtClean="0"/>
              <a:t>12-Apr-21</a:t>
            </a:fld>
            <a:endParaRPr lang="en-US"/>
          </a:p>
        </p:txBody>
      </p:sp>
      <p:sp>
        <p:nvSpPr>
          <p:cNvPr id="6" name="Footer Placeholder 5">
            <a:extLst>
              <a:ext uri="{FF2B5EF4-FFF2-40B4-BE49-F238E27FC236}">
                <a16:creationId xmlns:a16="http://schemas.microsoft.com/office/drawing/2014/main" id="{D3595616-8475-465E-8CE9-2D64B50F36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21CA4-58CC-4056-8F21-1BC809477EA8}"/>
              </a:ext>
            </a:extLst>
          </p:cNvPr>
          <p:cNvSpPr>
            <a:spLocks noGrp="1"/>
          </p:cNvSpPr>
          <p:nvPr>
            <p:ph type="sldNum" sz="quarter" idx="12"/>
          </p:nvPr>
        </p:nvSpPr>
        <p:spPr/>
        <p:txBody>
          <a:bodyPr/>
          <a:lstStyle/>
          <a:p>
            <a:fld id="{1ED2D301-AC29-40BD-8515-ED571BBEE33D}" type="slidenum">
              <a:rPr lang="en-US" smtClean="0"/>
              <a:t>‹#›</a:t>
            </a:fld>
            <a:endParaRPr lang="en-US"/>
          </a:p>
        </p:txBody>
      </p:sp>
    </p:spTree>
    <p:extLst>
      <p:ext uri="{BB962C8B-B14F-4D97-AF65-F5344CB8AC3E}">
        <p14:creationId xmlns:p14="http://schemas.microsoft.com/office/powerpoint/2010/main" val="32667470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6D50E-8534-4AC3-B92F-DA96980AF6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C66911-FF2C-49E4-90C6-2C21D0275B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D2FD51-54B9-4D69-9B10-57A108821498}"/>
              </a:ext>
            </a:extLst>
          </p:cNvPr>
          <p:cNvSpPr>
            <a:spLocks noGrp="1"/>
          </p:cNvSpPr>
          <p:nvPr>
            <p:ph type="dt" sz="half" idx="10"/>
          </p:nvPr>
        </p:nvSpPr>
        <p:spPr/>
        <p:txBody>
          <a:bodyPr/>
          <a:lstStyle/>
          <a:p>
            <a:fld id="{568A12E4-62E6-4B31-8555-63A3DB5CB2F6}" type="datetimeFigureOut">
              <a:rPr lang="en-US" smtClean="0"/>
              <a:t>12-Apr-21</a:t>
            </a:fld>
            <a:endParaRPr lang="en-US"/>
          </a:p>
        </p:txBody>
      </p:sp>
      <p:sp>
        <p:nvSpPr>
          <p:cNvPr id="5" name="Footer Placeholder 4">
            <a:extLst>
              <a:ext uri="{FF2B5EF4-FFF2-40B4-BE49-F238E27FC236}">
                <a16:creationId xmlns:a16="http://schemas.microsoft.com/office/drawing/2014/main" id="{19D83D07-D7D7-4BF8-90CF-E433671C35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51E2BA-48EB-4C30-9D9F-17BB5E816425}"/>
              </a:ext>
            </a:extLst>
          </p:cNvPr>
          <p:cNvSpPr>
            <a:spLocks noGrp="1"/>
          </p:cNvSpPr>
          <p:nvPr>
            <p:ph type="sldNum" sz="quarter" idx="12"/>
          </p:nvPr>
        </p:nvSpPr>
        <p:spPr/>
        <p:txBody>
          <a:bodyPr/>
          <a:lstStyle/>
          <a:p>
            <a:fld id="{1ED2D301-AC29-40BD-8515-ED571BBEE33D}" type="slidenum">
              <a:rPr lang="en-US" smtClean="0"/>
              <a:t>‹#›</a:t>
            </a:fld>
            <a:endParaRPr lang="en-US"/>
          </a:p>
        </p:txBody>
      </p:sp>
    </p:spTree>
    <p:extLst>
      <p:ext uri="{BB962C8B-B14F-4D97-AF65-F5344CB8AC3E}">
        <p14:creationId xmlns:p14="http://schemas.microsoft.com/office/powerpoint/2010/main" val="26268296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42BA37-F8A3-454B-9B25-940E777F7D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468AC7-C73B-4DDE-8BC3-21F5ED5563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AF9B78-4F75-4A45-9787-E0EC67D5AEB4}"/>
              </a:ext>
            </a:extLst>
          </p:cNvPr>
          <p:cNvSpPr>
            <a:spLocks noGrp="1"/>
          </p:cNvSpPr>
          <p:nvPr>
            <p:ph type="dt" sz="half" idx="10"/>
          </p:nvPr>
        </p:nvSpPr>
        <p:spPr/>
        <p:txBody>
          <a:bodyPr/>
          <a:lstStyle/>
          <a:p>
            <a:fld id="{568A12E4-62E6-4B31-8555-63A3DB5CB2F6}" type="datetimeFigureOut">
              <a:rPr lang="en-US" smtClean="0"/>
              <a:t>12-Apr-21</a:t>
            </a:fld>
            <a:endParaRPr lang="en-US"/>
          </a:p>
        </p:txBody>
      </p:sp>
      <p:sp>
        <p:nvSpPr>
          <p:cNvPr id="5" name="Footer Placeholder 4">
            <a:extLst>
              <a:ext uri="{FF2B5EF4-FFF2-40B4-BE49-F238E27FC236}">
                <a16:creationId xmlns:a16="http://schemas.microsoft.com/office/drawing/2014/main" id="{81EC16A6-73E4-4575-8C25-02E79B8684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BCA830-3C4C-422F-8604-51ED0B515721}"/>
              </a:ext>
            </a:extLst>
          </p:cNvPr>
          <p:cNvSpPr>
            <a:spLocks noGrp="1"/>
          </p:cNvSpPr>
          <p:nvPr>
            <p:ph type="sldNum" sz="quarter" idx="12"/>
          </p:nvPr>
        </p:nvSpPr>
        <p:spPr/>
        <p:txBody>
          <a:bodyPr/>
          <a:lstStyle/>
          <a:p>
            <a:fld id="{1ED2D301-AC29-40BD-8515-ED571BBEE33D}" type="slidenum">
              <a:rPr lang="en-US" smtClean="0"/>
              <a:t>‹#›</a:t>
            </a:fld>
            <a:endParaRPr lang="en-US"/>
          </a:p>
        </p:txBody>
      </p:sp>
    </p:spTree>
    <p:extLst>
      <p:ext uri="{BB962C8B-B14F-4D97-AF65-F5344CB8AC3E}">
        <p14:creationId xmlns:p14="http://schemas.microsoft.com/office/powerpoint/2010/main" val="1879485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68A12E4-62E6-4B31-8555-63A3DB5CB2F6}" type="datetimeFigureOut">
              <a:rPr lang="en-US" smtClean="0"/>
              <a:t>12-Apr-21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1ED2D301-AC29-40BD-8515-ED571BBEE33D}" type="slidenum">
              <a:rPr lang="en-US" smtClean="0"/>
              <a:t>‹#›</a:t>
            </a:fld>
            <a:endParaRPr lang="en-US"/>
          </a:p>
        </p:txBody>
      </p:sp>
    </p:spTree>
    <p:extLst>
      <p:ext uri="{BB962C8B-B14F-4D97-AF65-F5344CB8AC3E}">
        <p14:creationId xmlns:p14="http://schemas.microsoft.com/office/powerpoint/2010/main" val="464062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8A12E4-62E6-4B31-8555-63A3DB5CB2F6}" type="datetimeFigureOut">
              <a:rPr lang="en-US" smtClean="0"/>
              <a:t>12-Apr-21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2D301-AC29-40BD-8515-ED571BBEE33D}" type="slidenum">
              <a:rPr lang="en-US" smtClean="0"/>
              <a:t>‹#›</a:t>
            </a:fld>
            <a:endParaRPr lang="en-US"/>
          </a:p>
        </p:txBody>
      </p:sp>
    </p:spTree>
    <p:extLst>
      <p:ext uri="{BB962C8B-B14F-4D97-AF65-F5344CB8AC3E}">
        <p14:creationId xmlns:p14="http://schemas.microsoft.com/office/powerpoint/2010/main" val="1464072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8A12E4-62E6-4B31-8555-63A3DB5CB2F6}" type="datetimeFigureOut">
              <a:rPr lang="en-US" smtClean="0"/>
              <a:t>12-Apr-21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D2D301-AC29-40BD-8515-ED571BBEE33D}" type="slidenum">
              <a:rPr lang="en-US" smtClean="0"/>
              <a:t>‹#›</a:t>
            </a:fld>
            <a:endParaRPr lang="en-US"/>
          </a:p>
        </p:txBody>
      </p:sp>
    </p:spTree>
    <p:extLst>
      <p:ext uri="{BB962C8B-B14F-4D97-AF65-F5344CB8AC3E}">
        <p14:creationId xmlns:p14="http://schemas.microsoft.com/office/powerpoint/2010/main" val="65200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8A12E4-62E6-4B31-8555-63A3DB5CB2F6}" type="datetimeFigureOut">
              <a:rPr lang="en-US" smtClean="0"/>
              <a:t>12-Apr-21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D2D301-AC29-40BD-8515-ED571BBEE33D}" type="slidenum">
              <a:rPr lang="en-US" smtClean="0"/>
              <a:t>‹#›</a:t>
            </a:fld>
            <a:endParaRPr lang="en-US"/>
          </a:p>
        </p:txBody>
      </p:sp>
    </p:spTree>
    <p:extLst>
      <p:ext uri="{BB962C8B-B14F-4D97-AF65-F5344CB8AC3E}">
        <p14:creationId xmlns:p14="http://schemas.microsoft.com/office/powerpoint/2010/main" val="842658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8A12E4-62E6-4B31-8555-63A3DB5CB2F6}" type="datetimeFigureOut">
              <a:rPr lang="en-US" smtClean="0"/>
              <a:t>12-Apr-21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D2D301-AC29-40BD-8515-ED571BBEE33D}" type="slidenum">
              <a:rPr lang="en-US" smtClean="0"/>
              <a:t>‹#›</a:t>
            </a:fld>
            <a:endParaRPr lang="en-US"/>
          </a:p>
        </p:txBody>
      </p:sp>
    </p:spTree>
    <p:extLst>
      <p:ext uri="{BB962C8B-B14F-4D97-AF65-F5344CB8AC3E}">
        <p14:creationId xmlns:p14="http://schemas.microsoft.com/office/powerpoint/2010/main" val="903565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8A12E4-62E6-4B31-8555-63A3DB5CB2F6}" type="datetimeFigureOut">
              <a:rPr lang="en-US" smtClean="0"/>
              <a:t>12-Apr-21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2D301-AC29-40BD-8515-ED571BBEE33D}" type="slidenum">
              <a:rPr lang="en-US" smtClean="0"/>
              <a:t>‹#›</a:t>
            </a:fld>
            <a:endParaRPr lang="en-US"/>
          </a:p>
        </p:txBody>
      </p:sp>
    </p:spTree>
    <p:extLst>
      <p:ext uri="{BB962C8B-B14F-4D97-AF65-F5344CB8AC3E}">
        <p14:creationId xmlns:p14="http://schemas.microsoft.com/office/powerpoint/2010/main" val="307396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8A12E4-62E6-4B31-8555-63A3DB5CB2F6}" type="datetimeFigureOut">
              <a:rPr lang="en-US" smtClean="0"/>
              <a:t>12-Apr-21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2D301-AC29-40BD-8515-ED571BBEE33D}" type="slidenum">
              <a:rPr lang="en-US" smtClean="0"/>
              <a:t>‹#›</a:t>
            </a:fld>
            <a:endParaRPr lang="en-US"/>
          </a:p>
        </p:txBody>
      </p:sp>
    </p:spTree>
    <p:extLst>
      <p:ext uri="{BB962C8B-B14F-4D97-AF65-F5344CB8AC3E}">
        <p14:creationId xmlns:p14="http://schemas.microsoft.com/office/powerpoint/2010/main" val="1487926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68A12E4-62E6-4B31-8555-63A3DB5CB2F6}" type="datetimeFigureOut">
              <a:rPr lang="en-US" smtClean="0"/>
              <a:t>12-Apr-21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ED2D301-AC29-40BD-8515-ED571BBEE33D}" type="slidenum">
              <a:rPr lang="en-US" smtClean="0"/>
              <a:t>‹#›</a:t>
            </a:fld>
            <a:endParaRPr lang="en-US"/>
          </a:p>
        </p:txBody>
      </p:sp>
    </p:spTree>
    <p:extLst>
      <p:ext uri="{BB962C8B-B14F-4D97-AF65-F5344CB8AC3E}">
        <p14:creationId xmlns:p14="http://schemas.microsoft.com/office/powerpoint/2010/main" val="82759388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A45E44-714C-4E09-9E7A-120BAB952A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FB736A-B14D-480A-97FF-27F185A7DD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7AA81C-498B-4A04-95D8-4E7407F2A8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A12E4-62E6-4B31-8555-63A3DB5CB2F6}" type="datetimeFigureOut">
              <a:rPr lang="en-US" smtClean="0"/>
              <a:t>12-Apr-21</a:t>
            </a:fld>
            <a:endParaRPr lang="en-US"/>
          </a:p>
        </p:txBody>
      </p:sp>
      <p:sp>
        <p:nvSpPr>
          <p:cNvPr id="5" name="Footer Placeholder 4">
            <a:extLst>
              <a:ext uri="{FF2B5EF4-FFF2-40B4-BE49-F238E27FC236}">
                <a16:creationId xmlns:a16="http://schemas.microsoft.com/office/drawing/2014/main" id="{842C63CA-1A8D-4E0E-A4BB-3547E28C92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ED116A-C39B-4D09-96D5-23F182FA56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D2D301-AC29-40BD-8515-ED571BBEE33D}" type="slidenum">
              <a:rPr lang="en-US" smtClean="0"/>
              <a:t>‹#›</a:t>
            </a:fld>
            <a:endParaRPr lang="en-US"/>
          </a:p>
        </p:txBody>
      </p:sp>
    </p:spTree>
    <p:extLst>
      <p:ext uri="{BB962C8B-B14F-4D97-AF65-F5344CB8AC3E}">
        <p14:creationId xmlns:p14="http://schemas.microsoft.com/office/powerpoint/2010/main" val="264021530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672DE-DE02-4761-BD4E-781F8A14C6D4}"/>
              </a:ext>
            </a:extLst>
          </p:cNvPr>
          <p:cNvSpPr>
            <a:spLocks noGrp="1"/>
          </p:cNvSpPr>
          <p:nvPr>
            <p:ph type="ctrTitle"/>
          </p:nvPr>
        </p:nvSpPr>
        <p:spPr>
          <a:xfrm>
            <a:off x="1502230" y="956387"/>
            <a:ext cx="6400800" cy="1768152"/>
          </a:xfrm>
        </p:spPr>
        <p:txBody>
          <a:bodyPr>
            <a:normAutofit/>
          </a:bodyPr>
          <a:lstStyle/>
          <a:p>
            <a:r>
              <a:rPr lang="en-US" dirty="0"/>
              <a:t>Share your product</a:t>
            </a:r>
          </a:p>
        </p:txBody>
      </p:sp>
      <p:sp>
        <p:nvSpPr>
          <p:cNvPr id="3" name="Subtitle 2">
            <a:extLst>
              <a:ext uri="{FF2B5EF4-FFF2-40B4-BE49-F238E27FC236}">
                <a16:creationId xmlns:a16="http://schemas.microsoft.com/office/drawing/2014/main" id="{F04C68AF-0117-4BE9-BA0B-29473AF0A8F6}"/>
              </a:ext>
            </a:extLst>
          </p:cNvPr>
          <p:cNvSpPr>
            <a:spLocks noGrp="1"/>
          </p:cNvSpPr>
          <p:nvPr>
            <p:ph type="subTitle" idx="1"/>
          </p:nvPr>
        </p:nvSpPr>
        <p:spPr>
          <a:xfrm>
            <a:off x="1502229" y="3013442"/>
            <a:ext cx="10468947" cy="2398313"/>
          </a:xfrm>
        </p:spPr>
        <p:txBody>
          <a:bodyPr>
            <a:normAutofit/>
          </a:bodyPr>
          <a:lstStyle/>
          <a:p>
            <a:r>
              <a:rPr lang="en-US" dirty="0"/>
              <a:t>Presented By </a:t>
            </a:r>
          </a:p>
          <a:p>
            <a:r>
              <a:rPr lang="en-US" dirty="0"/>
              <a:t>		MD. TAKI TAHMID (17-34481-2)</a:t>
            </a:r>
          </a:p>
          <a:p>
            <a:r>
              <a:rPr lang="en-US" dirty="0"/>
              <a:t>		RAFID SHARIAR RIMU (18-36685-1)</a:t>
            </a:r>
          </a:p>
          <a:p>
            <a:r>
              <a:rPr lang="en-US" dirty="0"/>
              <a:t>		RAHUL HASSAN (18-39145-3)	</a:t>
            </a:r>
          </a:p>
          <a:p>
            <a:r>
              <a:rPr lang="en-US" dirty="0"/>
              <a:t>		SOLAEM ABDULLAH FAHIM (18-39146-3)</a:t>
            </a:r>
          </a:p>
        </p:txBody>
      </p:sp>
    </p:spTree>
    <p:extLst>
      <p:ext uri="{BB962C8B-B14F-4D97-AF65-F5344CB8AC3E}">
        <p14:creationId xmlns:p14="http://schemas.microsoft.com/office/powerpoint/2010/main" val="2762933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B1F33-F15B-496F-A5E0-643E56124A56}"/>
              </a:ext>
            </a:extLst>
          </p:cNvPr>
          <p:cNvSpPr>
            <a:spLocks noGrp="1"/>
          </p:cNvSpPr>
          <p:nvPr>
            <p:ph type="title"/>
          </p:nvPr>
        </p:nvSpPr>
        <p:spPr>
          <a:xfrm>
            <a:off x="488269" y="213912"/>
            <a:ext cx="7937274" cy="896432"/>
          </a:xfrm>
        </p:spPr>
        <p:txBody>
          <a:bodyPr/>
          <a:lstStyle/>
          <a:p>
            <a:r>
              <a:rPr lang="en-US" dirty="0"/>
              <a:t> </a:t>
            </a:r>
            <a:r>
              <a:rPr lang="en-US" b="1" dirty="0"/>
              <a:t>Project</a:t>
            </a:r>
            <a:r>
              <a:rPr lang="en-US" dirty="0"/>
              <a:t> </a:t>
            </a:r>
            <a:r>
              <a:rPr lang="en-US" b="1" dirty="0"/>
              <a:t>Scheduling</a:t>
            </a:r>
          </a:p>
        </p:txBody>
      </p:sp>
      <p:pic>
        <p:nvPicPr>
          <p:cNvPr id="5" name="Picture 4">
            <a:extLst>
              <a:ext uri="{FF2B5EF4-FFF2-40B4-BE49-F238E27FC236}">
                <a16:creationId xmlns:a16="http://schemas.microsoft.com/office/drawing/2014/main" id="{4A8A74B7-5AE0-4C26-992F-B6866104ED3F}"/>
              </a:ext>
            </a:extLst>
          </p:cNvPr>
          <p:cNvPicPr>
            <a:picLocks noChangeAspect="1"/>
          </p:cNvPicPr>
          <p:nvPr/>
        </p:nvPicPr>
        <p:blipFill>
          <a:blip r:embed="rId2"/>
          <a:stretch>
            <a:fillRect/>
          </a:stretch>
        </p:blipFill>
        <p:spPr>
          <a:xfrm>
            <a:off x="730898" y="1811052"/>
            <a:ext cx="10730204" cy="3964596"/>
          </a:xfrm>
          <a:prstGeom prst="rect">
            <a:avLst/>
          </a:prstGeom>
        </p:spPr>
      </p:pic>
    </p:spTree>
    <p:extLst>
      <p:ext uri="{BB962C8B-B14F-4D97-AF65-F5344CB8AC3E}">
        <p14:creationId xmlns:p14="http://schemas.microsoft.com/office/powerpoint/2010/main" val="244344581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EA6D0-F124-4830-8761-080E231DB24E}"/>
              </a:ext>
            </a:extLst>
          </p:cNvPr>
          <p:cNvSpPr>
            <a:spLocks noGrp="1"/>
          </p:cNvSpPr>
          <p:nvPr>
            <p:ph type="title"/>
          </p:nvPr>
        </p:nvSpPr>
        <p:spPr>
          <a:xfrm>
            <a:off x="749525" y="308256"/>
            <a:ext cx="8338491" cy="924423"/>
          </a:xfrm>
        </p:spPr>
        <p:txBody>
          <a:bodyPr/>
          <a:lstStyle/>
          <a:p>
            <a:r>
              <a:rPr lang="en-US" dirty="0"/>
              <a:t> </a:t>
            </a:r>
            <a:r>
              <a:rPr lang="en-US" b="1" dirty="0"/>
              <a:t>Project</a:t>
            </a:r>
            <a:r>
              <a:rPr lang="en-US" dirty="0"/>
              <a:t> </a:t>
            </a:r>
            <a:r>
              <a:rPr lang="en-US" b="1" dirty="0"/>
              <a:t>Scheduling</a:t>
            </a:r>
          </a:p>
        </p:txBody>
      </p:sp>
      <p:pic>
        <p:nvPicPr>
          <p:cNvPr id="5" name="Picture 4">
            <a:extLst>
              <a:ext uri="{FF2B5EF4-FFF2-40B4-BE49-F238E27FC236}">
                <a16:creationId xmlns:a16="http://schemas.microsoft.com/office/drawing/2014/main" id="{8445886A-9BE7-4659-9C6D-D4B56B1DD19A}"/>
              </a:ext>
            </a:extLst>
          </p:cNvPr>
          <p:cNvPicPr>
            <a:picLocks noChangeAspect="1"/>
          </p:cNvPicPr>
          <p:nvPr/>
        </p:nvPicPr>
        <p:blipFill>
          <a:blip r:embed="rId2"/>
          <a:stretch>
            <a:fillRect/>
          </a:stretch>
        </p:blipFill>
        <p:spPr>
          <a:xfrm>
            <a:off x="1423790" y="1912773"/>
            <a:ext cx="5120449" cy="4636971"/>
          </a:xfrm>
          <a:prstGeom prst="rect">
            <a:avLst/>
          </a:prstGeom>
        </p:spPr>
      </p:pic>
      <p:pic>
        <p:nvPicPr>
          <p:cNvPr id="7" name="Picture 6">
            <a:extLst>
              <a:ext uri="{FF2B5EF4-FFF2-40B4-BE49-F238E27FC236}">
                <a16:creationId xmlns:a16="http://schemas.microsoft.com/office/drawing/2014/main" id="{FEAD2D8C-9112-4F41-A652-3D4ED04C0701}"/>
              </a:ext>
            </a:extLst>
          </p:cNvPr>
          <p:cNvPicPr>
            <a:picLocks noChangeAspect="1"/>
          </p:cNvPicPr>
          <p:nvPr/>
        </p:nvPicPr>
        <p:blipFill>
          <a:blip r:embed="rId3"/>
          <a:stretch>
            <a:fillRect/>
          </a:stretch>
        </p:blipFill>
        <p:spPr>
          <a:xfrm>
            <a:off x="7084019" y="1912773"/>
            <a:ext cx="2824821" cy="4636971"/>
          </a:xfrm>
          <a:prstGeom prst="rect">
            <a:avLst/>
          </a:prstGeom>
        </p:spPr>
      </p:pic>
    </p:spTree>
    <p:extLst>
      <p:ext uri="{BB962C8B-B14F-4D97-AF65-F5344CB8AC3E}">
        <p14:creationId xmlns:p14="http://schemas.microsoft.com/office/powerpoint/2010/main" val="86030388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956319" y="1105356"/>
            <a:ext cx="6096000" cy="5586466"/>
          </a:xfrm>
          <a:prstGeom prst="rect">
            <a:avLst/>
          </a:prstGeom>
        </p:spPr>
        <p:txBody>
          <a:bodyPr>
            <a:spAutoFit/>
          </a:bodyPr>
          <a:lstStyle/>
          <a:p>
            <a:pPr>
              <a:lnSpc>
                <a:spcPct val="150000"/>
              </a:lnSpc>
            </a:pPr>
            <a:r>
              <a:rPr lang="en-GB" sz="1600" b="0" i="0" dirty="0">
                <a:effectLst/>
                <a:latin typeface="Arial" panose="020B0604020202020204" pitchFamily="34" charset="0"/>
              </a:rPr>
              <a:t>Coefficient = 2.4</a:t>
            </a:r>
            <a:br>
              <a:rPr lang="en-GB" sz="1600" b="0" i="0" dirty="0">
                <a:effectLst/>
                <a:latin typeface="Arial" panose="020B0604020202020204" pitchFamily="34" charset="0"/>
              </a:rPr>
            </a:br>
            <a:r>
              <a:rPr lang="en-GB" sz="1600" b="0" i="0" dirty="0">
                <a:effectLst/>
                <a:latin typeface="Arial" panose="020B0604020202020204" pitchFamily="34" charset="0"/>
              </a:rPr>
              <a:t>Project complexity=1.05</a:t>
            </a:r>
            <a:br>
              <a:rPr lang="en-GB" sz="1600" b="0" i="0" dirty="0">
                <a:effectLst/>
                <a:latin typeface="Arial" panose="020B0604020202020204" pitchFamily="34" charset="0"/>
              </a:rPr>
            </a:br>
            <a:r>
              <a:rPr lang="en-GB" sz="1600" b="0" i="0" dirty="0">
                <a:effectLst/>
                <a:latin typeface="Arial" panose="020B0604020202020204" pitchFamily="34" charset="0"/>
              </a:rPr>
              <a:t>SLOC dependent coefficient= 0.38</a:t>
            </a:r>
            <a:br>
              <a:rPr lang="en-GB" sz="1600" b="0" i="0" dirty="0">
                <a:effectLst/>
                <a:latin typeface="Arial" panose="020B0604020202020204" pitchFamily="34" charset="0"/>
              </a:rPr>
            </a:br>
            <a:r>
              <a:rPr lang="en-GB" sz="1600" b="0" i="0" dirty="0">
                <a:effectLst/>
                <a:latin typeface="Arial" panose="020B0604020202020204" pitchFamily="34" charset="0"/>
              </a:rPr>
              <a:t>Source lines of code, SLOC = 8000</a:t>
            </a:r>
            <a:br>
              <a:rPr lang="en-GB" sz="1600" b="0" i="0" dirty="0">
                <a:effectLst/>
                <a:latin typeface="Arial" panose="020B0604020202020204" pitchFamily="34" charset="0"/>
              </a:rPr>
            </a:br>
            <a:r>
              <a:rPr lang="en-GB" sz="1600" b="0" i="0" dirty="0">
                <a:effectLst/>
                <a:latin typeface="Arial" panose="020B0604020202020204" pitchFamily="34" charset="0"/>
              </a:rPr>
              <a:t>Effort = PM= Coefficient &lt;Effort Factor&gt;*(SLOC/1000)^P</a:t>
            </a:r>
            <a:br>
              <a:rPr lang="en-GB" sz="1600" b="0" i="0" dirty="0">
                <a:effectLst/>
                <a:latin typeface="Arial" panose="020B0604020202020204" pitchFamily="34" charset="0"/>
              </a:rPr>
            </a:br>
            <a:r>
              <a:rPr lang="en-GB" sz="1600" b="0" i="0" dirty="0">
                <a:effectLst/>
                <a:latin typeface="Arial" panose="020B0604020202020204" pitchFamily="34" charset="0"/>
              </a:rPr>
              <a:t>		=2.4*(8000/1000)</a:t>
            </a:r>
            <a:r>
              <a:rPr lang="en-GB" sz="1600" b="0" i="0" baseline="30000" dirty="0">
                <a:latin typeface="Arial" panose="020B0604020202020204" pitchFamily="34" charset="0"/>
              </a:rPr>
              <a:t>1.05</a:t>
            </a:r>
            <a:br>
              <a:rPr lang="en-GB" sz="1600" b="0" i="0" dirty="0">
                <a:effectLst/>
                <a:latin typeface="Arial" panose="020B0604020202020204" pitchFamily="34" charset="0"/>
              </a:rPr>
            </a:br>
            <a:r>
              <a:rPr lang="en-GB" sz="1600" b="0" i="0" dirty="0">
                <a:effectLst/>
                <a:latin typeface="Arial" panose="020B0604020202020204" pitchFamily="34" charset="0"/>
              </a:rPr>
              <a:t>		=21</a:t>
            </a:r>
            <a:br>
              <a:rPr lang="en-GB" sz="1600" b="0" i="0" dirty="0">
                <a:effectLst/>
                <a:latin typeface="Arial" panose="020B0604020202020204" pitchFamily="34" charset="0"/>
              </a:rPr>
            </a:br>
            <a:r>
              <a:rPr lang="en-GB" sz="1600" b="0" i="0" dirty="0">
                <a:effectLst/>
                <a:latin typeface="Arial" panose="020B0604020202020204" pitchFamily="34" charset="0"/>
              </a:rPr>
              <a:t>Development time = DM</a:t>
            </a:r>
            <a:br>
              <a:rPr lang="en-GB" sz="1600" b="0" i="0" dirty="0">
                <a:effectLst/>
                <a:latin typeface="Arial" panose="020B0604020202020204" pitchFamily="34" charset="0"/>
              </a:rPr>
            </a:br>
            <a:r>
              <a:rPr lang="en-GB" sz="1600" b="0" i="0" dirty="0">
                <a:effectLst/>
                <a:latin typeface="Arial" panose="020B0604020202020204" pitchFamily="34" charset="0"/>
              </a:rPr>
              <a:t>			= 2.50* (PM)</a:t>
            </a:r>
            <a:r>
              <a:rPr lang="en-GB" sz="1600" b="0" i="0" baseline="30000" dirty="0">
                <a:effectLst/>
                <a:latin typeface="Arial" panose="020B0604020202020204" pitchFamily="34" charset="0"/>
              </a:rPr>
              <a:t>T</a:t>
            </a:r>
            <a:br>
              <a:rPr lang="en-GB" sz="1600" b="0" i="0" dirty="0">
                <a:effectLst/>
                <a:latin typeface="Arial" panose="020B0604020202020204" pitchFamily="34" charset="0"/>
              </a:rPr>
            </a:br>
            <a:r>
              <a:rPr lang="en-GB" sz="1600" b="0" i="0" dirty="0">
                <a:effectLst/>
                <a:latin typeface="Arial" panose="020B0604020202020204" pitchFamily="34" charset="0"/>
              </a:rPr>
              <a:t>			=2.50* (21)</a:t>
            </a:r>
            <a:r>
              <a:rPr lang="en-GB" sz="1600" b="0" i="0" baseline="30000" dirty="0">
                <a:effectLst/>
                <a:latin typeface="Arial" panose="020B0604020202020204" pitchFamily="34" charset="0"/>
              </a:rPr>
              <a:t>0.38</a:t>
            </a:r>
            <a:br>
              <a:rPr lang="en-GB" sz="1600" b="0" i="0" dirty="0">
                <a:effectLst/>
                <a:latin typeface="Arial" panose="020B0604020202020204" pitchFamily="34" charset="0"/>
              </a:rPr>
            </a:br>
            <a:r>
              <a:rPr lang="en-GB" sz="1600" b="0" i="0" dirty="0">
                <a:effectLst/>
                <a:latin typeface="Arial" panose="020B0604020202020204" pitchFamily="34" charset="0"/>
              </a:rPr>
              <a:t>			=7.95</a:t>
            </a:r>
            <a:br>
              <a:rPr lang="en-GB" sz="1600" b="0" i="0" dirty="0">
                <a:effectLst/>
                <a:latin typeface="Arial" panose="020B0604020202020204" pitchFamily="34" charset="0"/>
              </a:rPr>
            </a:br>
            <a:r>
              <a:rPr lang="en-GB" sz="1600" b="0" i="0" dirty="0">
                <a:effectLst/>
                <a:latin typeface="Arial" panose="020B0604020202020204" pitchFamily="34" charset="0"/>
              </a:rPr>
              <a:t>Required Number of People= ST= PM/DM</a:t>
            </a:r>
            <a:br>
              <a:rPr lang="en-GB" sz="1600" b="0" i="0" dirty="0">
                <a:effectLst/>
                <a:latin typeface="Arial" panose="020B0604020202020204" pitchFamily="34" charset="0"/>
              </a:rPr>
            </a:br>
            <a:r>
              <a:rPr lang="en-GB" sz="1600" b="0" i="0" dirty="0">
                <a:effectLst/>
                <a:latin typeface="Arial" panose="020B0604020202020204" pitchFamily="34" charset="0"/>
              </a:rPr>
              <a:t>                                             = 21/7.95</a:t>
            </a:r>
            <a:br>
              <a:rPr lang="en-GB" sz="1600" b="0" i="0" dirty="0">
                <a:effectLst/>
                <a:latin typeface="Arial" panose="020B0604020202020204" pitchFamily="34" charset="0"/>
              </a:rPr>
            </a:br>
            <a:r>
              <a:rPr lang="en-GB" sz="1600" b="0" i="0" dirty="0">
                <a:effectLst/>
                <a:latin typeface="Arial" panose="020B0604020202020204" pitchFamily="34" charset="0"/>
              </a:rPr>
              <a:t>                                             =2.64</a:t>
            </a:r>
            <a:br>
              <a:rPr lang="en-GB" sz="1600" b="0" i="0" dirty="0">
                <a:effectLst/>
                <a:latin typeface="Arial" panose="020B0604020202020204" pitchFamily="34" charset="0"/>
              </a:rPr>
            </a:br>
            <a:r>
              <a:rPr lang="en-GB" sz="1600" b="0" i="0" dirty="0">
                <a:effectLst/>
                <a:latin typeface="Arial" panose="020B0604020202020204" pitchFamily="34" charset="0"/>
              </a:rPr>
              <a:t>                                             =3</a:t>
            </a:r>
            <a:endParaRPr lang="en-US" sz="1600" dirty="0"/>
          </a:p>
        </p:txBody>
      </p:sp>
      <p:sp>
        <p:nvSpPr>
          <p:cNvPr id="4" name="Title 1">
            <a:extLst>
              <a:ext uri="{FF2B5EF4-FFF2-40B4-BE49-F238E27FC236}">
                <a16:creationId xmlns:a16="http://schemas.microsoft.com/office/drawing/2014/main" id="{12A8AD70-221C-41D8-9FF5-DD9762C3C15B}"/>
              </a:ext>
            </a:extLst>
          </p:cNvPr>
          <p:cNvSpPr>
            <a:spLocks noGrp="1"/>
          </p:cNvSpPr>
          <p:nvPr>
            <p:ph type="title"/>
          </p:nvPr>
        </p:nvSpPr>
        <p:spPr>
          <a:xfrm>
            <a:off x="3107094" y="297888"/>
            <a:ext cx="5865862" cy="807468"/>
          </a:xfrm>
        </p:spPr>
        <p:txBody>
          <a:bodyPr/>
          <a:lstStyle/>
          <a:p>
            <a:r>
              <a:rPr lang="en-US" b="1" dirty="0"/>
              <a:t> effort estimation</a:t>
            </a:r>
          </a:p>
        </p:txBody>
      </p:sp>
    </p:spTree>
    <p:extLst>
      <p:ext uri="{BB962C8B-B14F-4D97-AF65-F5344CB8AC3E}">
        <p14:creationId xmlns:p14="http://schemas.microsoft.com/office/powerpoint/2010/main" val="82706138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383FB-A078-4E71-9E42-BAF0416C89F2}"/>
              </a:ext>
            </a:extLst>
          </p:cNvPr>
          <p:cNvSpPr>
            <a:spLocks noGrp="1"/>
          </p:cNvSpPr>
          <p:nvPr>
            <p:ph type="title"/>
          </p:nvPr>
        </p:nvSpPr>
        <p:spPr>
          <a:xfrm>
            <a:off x="4319297" y="284004"/>
            <a:ext cx="3155302" cy="1092418"/>
          </a:xfrm>
        </p:spPr>
        <p:txBody>
          <a:bodyPr/>
          <a:lstStyle/>
          <a:p>
            <a:r>
              <a:rPr lang="en-US" b="1" dirty="0"/>
              <a:t>budgeting</a:t>
            </a:r>
          </a:p>
        </p:txBody>
      </p:sp>
      <p:pic>
        <p:nvPicPr>
          <p:cNvPr id="6" name="Picture 5">
            <a:extLst>
              <a:ext uri="{FF2B5EF4-FFF2-40B4-BE49-F238E27FC236}">
                <a16:creationId xmlns:a16="http://schemas.microsoft.com/office/drawing/2014/main" id="{F77D1E9F-92FC-4413-97F0-F0C6A61F09A1}"/>
              </a:ext>
            </a:extLst>
          </p:cNvPr>
          <p:cNvPicPr>
            <a:picLocks noChangeAspect="1"/>
          </p:cNvPicPr>
          <p:nvPr/>
        </p:nvPicPr>
        <p:blipFill>
          <a:blip r:embed="rId2"/>
          <a:stretch>
            <a:fillRect/>
          </a:stretch>
        </p:blipFill>
        <p:spPr>
          <a:xfrm>
            <a:off x="773665" y="1623425"/>
            <a:ext cx="5123283" cy="4950571"/>
          </a:xfrm>
          <a:prstGeom prst="rect">
            <a:avLst/>
          </a:prstGeom>
        </p:spPr>
      </p:pic>
      <p:pic>
        <p:nvPicPr>
          <p:cNvPr id="8" name="Picture 7">
            <a:extLst>
              <a:ext uri="{FF2B5EF4-FFF2-40B4-BE49-F238E27FC236}">
                <a16:creationId xmlns:a16="http://schemas.microsoft.com/office/drawing/2014/main" id="{603840D1-8529-49B7-8C82-D150B286577F}"/>
              </a:ext>
            </a:extLst>
          </p:cNvPr>
          <p:cNvPicPr>
            <a:picLocks noChangeAspect="1"/>
          </p:cNvPicPr>
          <p:nvPr/>
        </p:nvPicPr>
        <p:blipFill>
          <a:blip r:embed="rId3"/>
          <a:stretch>
            <a:fillRect/>
          </a:stretch>
        </p:blipFill>
        <p:spPr>
          <a:xfrm>
            <a:off x="6096000" y="1623425"/>
            <a:ext cx="5281904" cy="4945325"/>
          </a:xfrm>
          <a:prstGeom prst="rect">
            <a:avLst/>
          </a:prstGeom>
        </p:spPr>
      </p:pic>
    </p:spTree>
    <p:extLst>
      <p:ext uri="{BB962C8B-B14F-4D97-AF65-F5344CB8AC3E}">
        <p14:creationId xmlns:p14="http://schemas.microsoft.com/office/powerpoint/2010/main" val="1427425553"/>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E5D543-199D-417B-ACE3-0CB5A597E69F}"/>
              </a:ext>
            </a:extLst>
          </p:cNvPr>
          <p:cNvSpPr txBox="1"/>
          <p:nvPr/>
        </p:nvSpPr>
        <p:spPr>
          <a:xfrm>
            <a:off x="2494383" y="2767280"/>
            <a:ext cx="7203233" cy="1323439"/>
          </a:xfrm>
          <a:prstGeom prst="rect">
            <a:avLst/>
          </a:prstGeom>
          <a:noFill/>
        </p:spPr>
        <p:txBody>
          <a:bodyPr wrap="square" rtlCol="0">
            <a:spAutoFit/>
          </a:bodyPr>
          <a:lstStyle/>
          <a:p>
            <a:r>
              <a:rPr lang="en-US" sz="8000" dirty="0">
                <a:latin typeface="Arial Rounded MT Bold" panose="020F0704030504030204" pitchFamily="34" charset="0"/>
              </a:rPr>
              <a:t>THANK YOU</a:t>
            </a:r>
          </a:p>
        </p:txBody>
      </p:sp>
    </p:spTree>
    <p:extLst>
      <p:ext uri="{BB962C8B-B14F-4D97-AF65-F5344CB8AC3E}">
        <p14:creationId xmlns:p14="http://schemas.microsoft.com/office/powerpoint/2010/main" val="253063043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68769-B865-4B46-BD59-0AD8ECB4723F}"/>
              </a:ext>
            </a:extLst>
          </p:cNvPr>
          <p:cNvSpPr>
            <a:spLocks noGrp="1"/>
          </p:cNvSpPr>
          <p:nvPr>
            <p:ph type="title"/>
          </p:nvPr>
        </p:nvSpPr>
        <p:spPr>
          <a:xfrm>
            <a:off x="3679388" y="354563"/>
            <a:ext cx="4833224" cy="1507067"/>
          </a:xfrm>
        </p:spPr>
        <p:txBody>
          <a:bodyPr/>
          <a:lstStyle/>
          <a:p>
            <a:r>
              <a:rPr lang="en-US" dirty="0"/>
              <a:t>Idea generation</a:t>
            </a:r>
          </a:p>
        </p:txBody>
      </p:sp>
      <p:sp>
        <p:nvSpPr>
          <p:cNvPr id="4" name="TextBox 3">
            <a:extLst>
              <a:ext uri="{FF2B5EF4-FFF2-40B4-BE49-F238E27FC236}">
                <a16:creationId xmlns:a16="http://schemas.microsoft.com/office/drawing/2014/main" id="{ED770480-CE59-418B-9300-9F41EB476608}"/>
              </a:ext>
            </a:extLst>
          </p:cNvPr>
          <p:cNvSpPr txBox="1"/>
          <p:nvPr/>
        </p:nvSpPr>
        <p:spPr>
          <a:xfrm>
            <a:off x="821094" y="1782147"/>
            <a:ext cx="10114384" cy="1855893"/>
          </a:xfrm>
          <a:prstGeom prst="rect">
            <a:avLst/>
          </a:prstGeom>
          <a:noFill/>
        </p:spPr>
        <p:txBody>
          <a:bodyPr wrap="square" rtlCol="0">
            <a:spAutoFit/>
          </a:bodyPr>
          <a:lstStyle/>
          <a:p>
            <a:pPr marL="22860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Vrinda" panose="020B0502040204020203" pitchFamily="34" charset="0"/>
              </a:rPr>
              <a:t>Our project is “Share Your Product”. Sometime people require different types of product for a limited time which is very expensive or rare. For example, Camera, Boat, Sporting Equipment, Power tools, Camping Equipment and many more could be the rental product. If people can rent those items from someone by spending a little amount of money, it will be more efficient. It also may help people to earn extra income by giving on rent their product and equipment. So that owner, customer and the management all of them will be benefitted.</a:t>
            </a:r>
            <a:endParaRPr lang="en-US" sz="1600" dirty="0">
              <a:effectLst/>
              <a:latin typeface="Calibri" panose="020F0502020204030204" pitchFamily="34" charset="0"/>
              <a:ea typeface="Calibri" panose="020F0502020204030204" pitchFamily="34" charset="0"/>
              <a:cs typeface="Vrinda" panose="020B0502040204020203" pitchFamily="34" charset="0"/>
            </a:endParaRPr>
          </a:p>
        </p:txBody>
      </p:sp>
      <p:sp>
        <p:nvSpPr>
          <p:cNvPr id="8" name="TextBox 7">
            <a:extLst>
              <a:ext uri="{FF2B5EF4-FFF2-40B4-BE49-F238E27FC236}">
                <a16:creationId xmlns:a16="http://schemas.microsoft.com/office/drawing/2014/main" id="{4A06068D-4F13-4E70-A7FF-C42C3E823EB4}"/>
              </a:ext>
            </a:extLst>
          </p:cNvPr>
          <p:cNvSpPr txBox="1"/>
          <p:nvPr/>
        </p:nvSpPr>
        <p:spPr>
          <a:xfrm>
            <a:off x="821094" y="3780456"/>
            <a:ext cx="10114384" cy="1263166"/>
          </a:xfrm>
          <a:prstGeom prst="rect">
            <a:avLst/>
          </a:prstGeom>
          <a:noFill/>
        </p:spPr>
        <p:txBody>
          <a:bodyPr wrap="square">
            <a:spAutoFit/>
          </a:bodyPr>
          <a:lstStyle/>
          <a:p>
            <a:pPr marL="22860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Vrinda" panose="020B0502040204020203" pitchFamily="34" charset="0"/>
              </a:rPr>
              <a:t>We are going to build a software that will help us to reduce the complexity and lessen our problem. Our solution is capable of solving this kind of problem efficiently according to the demands of the people. Moreover, there is no appropriate solution to lessen those problems. Our solution is very much innovative, interesting and distinct because of time saving and cost-efficient features for the user.</a:t>
            </a:r>
            <a:endParaRPr lang="en-US" sz="1600" dirty="0">
              <a:effectLst/>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225158729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2327" y="1102104"/>
            <a:ext cx="4917204" cy="5423387"/>
          </a:xfrm>
          <a:prstGeom prst="rect">
            <a:avLst/>
          </a:prstGeom>
        </p:spPr>
      </p:pic>
      <p:sp>
        <p:nvSpPr>
          <p:cNvPr id="3" name="Title 2"/>
          <p:cNvSpPr>
            <a:spLocks noGrp="1"/>
          </p:cNvSpPr>
          <p:nvPr>
            <p:ph type="title"/>
          </p:nvPr>
        </p:nvSpPr>
        <p:spPr>
          <a:xfrm>
            <a:off x="4460033" y="130165"/>
            <a:ext cx="2483978" cy="718921"/>
          </a:xfrm>
        </p:spPr>
        <p:txBody>
          <a:bodyPr>
            <a:normAutofit fontScale="90000"/>
          </a:bodyPr>
          <a:lstStyle/>
          <a:p>
            <a:r>
              <a:rPr lang="en-US" dirty="0"/>
              <a:t>                                Use Case</a:t>
            </a:r>
          </a:p>
        </p:txBody>
      </p:sp>
    </p:spTree>
    <p:extLst>
      <p:ext uri="{BB962C8B-B14F-4D97-AF65-F5344CB8AC3E}">
        <p14:creationId xmlns:p14="http://schemas.microsoft.com/office/powerpoint/2010/main" val="19484428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75310-9237-4D4E-A8EB-626F9D2295CB}"/>
              </a:ext>
            </a:extLst>
          </p:cNvPr>
          <p:cNvSpPr>
            <a:spLocks noGrp="1"/>
          </p:cNvSpPr>
          <p:nvPr>
            <p:ph type="title"/>
          </p:nvPr>
        </p:nvSpPr>
        <p:spPr>
          <a:xfrm>
            <a:off x="3636606" y="291240"/>
            <a:ext cx="4918788" cy="1101749"/>
          </a:xfrm>
        </p:spPr>
        <p:txBody>
          <a:bodyPr/>
          <a:lstStyle/>
          <a:p>
            <a:r>
              <a:rPr lang="en-US" dirty="0"/>
              <a:t>Activity Diagram</a:t>
            </a:r>
          </a:p>
        </p:txBody>
      </p:sp>
      <p:pic>
        <p:nvPicPr>
          <p:cNvPr id="5" name="Picture 4">
            <a:extLst>
              <a:ext uri="{FF2B5EF4-FFF2-40B4-BE49-F238E27FC236}">
                <a16:creationId xmlns:a16="http://schemas.microsoft.com/office/drawing/2014/main" id="{05958C16-2FA4-440B-9841-522DCC2C0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6362" y="1392989"/>
            <a:ext cx="5499276" cy="5300314"/>
          </a:xfrm>
          <a:prstGeom prst="rect">
            <a:avLst/>
          </a:prstGeom>
        </p:spPr>
      </p:pic>
    </p:spTree>
    <p:extLst>
      <p:ext uri="{BB962C8B-B14F-4D97-AF65-F5344CB8AC3E}">
        <p14:creationId xmlns:p14="http://schemas.microsoft.com/office/powerpoint/2010/main" val="214417525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D1E19-50E7-4FE2-B562-0446C53E5E06}"/>
              </a:ext>
            </a:extLst>
          </p:cNvPr>
          <p:cNvSpPr>
            <a:spLocks noGrp="1"/>
          </p:cNvSpPr>
          <p:nvPr>
            <p:ph type="title"/>
          </p:nvPr>
        </p:nvSpPr>
        <p:spPr>
          <a:xfrm>
            <a:off x="3081435" y="378086"/>
            <a:ext cx="5842518" cy="1092419"/>
          </a:xfrm>
        </p:spPr>
        <p:txBody>
          <a:bodyPr/>
          <a:lstStyle/>
          <a:p>
            <a:r>
              <a:rPr lang="en-US" dirty="0"/>
              <a:t>use interface design</a:t>
            </a:r>
          </a:p>
        </p:txBody>
      </p:sp>
      <p:pic>
        <p:nvPicPr>
          <p:cNvPr id="23" name="Picture 22">
            <a:extLst>
              <a:ext uri="{FF2B5EF4-FFF2-40B4-BE49-F238E27FC236}">
                <a16:creationId xmlns:a16="http://schemas.microsoft.com/office/drawing/2014/main" id="{965FAFA8-AE08-409B-AC86-00D26FDA52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0660" y="1470498"/>
            <a:ext cx="2925466" cy="5200829"/>
          </a:xfrm>
          <a:prstGeom prst="rect">
            <a:avLst/>
          </a:prstGeom>
        </p:spPr>
      </p:pic>
      <p:pic>
        <p:nvPicPr>
          <p:cNvPr id="27" name="Picture 26">
            <a:extLst>
              <a:ext uri="{FF2B5EF4-FFF2-40B4-BE49-F238E27FC236}">
                <a16:creationId xmlns:a16="http://schemas.microsoft.com/office/drawing/2014/main" id="{43718319-3E46-410F-A40A-8F2462B2DE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876" y="1470499"/>
            <a:ext cx="2925467" cy="5200829"/>
          </a:xfrm>
          <a:prstGeom prst="rect">
            <a:avLst/>
          </a:prstGeom>
        </p:spPr>
      </p:pic>
      <p:pic>
        <p:nvPicPr>
          <p:cNvPr id="29" name="Picture 28">
            <a:extLst>
              <a:ext uri="{FF2B5EF4-FFF2-40B4-BE49-F238E27FC236}">
                <a16:creationId xmlns:a16="http://schemas.microsoft.com/office/drawing/2014/main" id="{B16D76B7-C184-421F-9091-168422AA86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8268" y="1470499"/>
            <a:ext cx="2925466" cy="5200828"/>
          </a:xfrm>
          <a:prstGeom prst="rect">
            <a:avLst/>
          </a:prstGeom>
        </p:spPr>
      </p:pic>
      <p:pic>
        <p:nvPicPr>
          <p:cNvPr id="35" name="Picture 34">
            <a:extLst>
              <a:ext uri="{FF2B5EF4-FFF2-40B4-BE49-F238E27FC236}">
                <a16:creationId xmlns:a16="http://schemas.microsoft.com/office/drawing/2014/main" id="{1D40D954-931F-48D1-88DC-654171D3D0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5876" y="1470498"/>
            <a:ext cx="2925467" cy="5200830"/>
          </a:xfrm>
          <a:prstGeom prst="rect">
            <a:avLst/>
          </a:prstGeom>
        </p:spPr>
      </p:pic>
      <p:pic>
        <p:nvPicPr>
          <p:cNvPr id="37" name="Picture 36">
            <a:extLst>
              <a:ext uri="{FF2B5EF4-FFF2-40B4-BE49-F238E27FC236}">
                <a16:creationId xmlns:a16="http://schemas.microsoft.com/office/drawing/2014/main" id="{CFC81D6A-45B5-4F36-B4F4-9374F439132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47982" y="1470497"/>
            <a:ext cx="2925467" cy="5200830"/>
          </a:xfrm>
          <a:prstGeom prst="rect">
            <a:avLst/>
          </a:prstGeom>
        </p:spPr>
      </p:pic>
      <p:pic>
        <p:nvPicPr>
          <p:cNvPr id="39" name="Picture 38">
            <a:extLst>
              <a:ext uri="{FF2B5EF4-FFF2-40B4-BE49-F238E27FC236}">
                <a16:creationId xmlns:a16="http://schemas.microsoft.com/office/drawing/2014/main" id="{5031ABAA-D343-42ED-A9D2-D5BBAC4A3E3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80088" y="1470495"/>
            <a:ext cx="2925467" cy="5200831"/>
          </a:xfrm>
          <a:prstGeom prst="rect">
            <a:avLst/>
          </a:prstGeom>
        </p:spPr>
      </p:pic>
      <p:pic>
        <p:nvPicPr>
          <p:cNvPr id="41" name="Picture 40">
            <a:extLst>
              <a:ext uri="{FF2B5EF4-FFF2-40B4-BE49-F238E27FC236}">
                <a16:creationId xmlns:a16="http://schemas.microsoft.com/office/drawing/2014/main" id="{F4FA876A-FF93-47E2-893C-A208ADB2141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5950" y="1448812"/>
            <a:ext cx="2937664" cy="5222514"/>
          </a:xfrm>
          <a:prstGeom prst="rect">
            <a:avLst/>
          </a:prstGeom>
        </p:spPr>
      </p:pic>
      <p:pic>
        <p:nvPicPr>
          <p:cNvPr id="43" name="Picture 42">
            <a:extLst>
              <a:ext uri="{FF2B5EF4-FFF2-40B4-BE49-F238E27FC236}">
                <a16:creationId xmlns:a16="http://schemas.microsoft.com/office/drawing/2014/main" id="{DA3FBF17-94A1-41F9-8A48-7C9648B4C92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342170" y="1470490"/>
            <a:ext cx="2925468" cy="5200832"/>
          </a:xfrm>
          <a:prstGeom prst="rect">
            <a:avLst/>
          </a:prstGeom>
        </p:spPr>
      </p:pic>
      <p:pic>
        <p:nvPicPr>
          <p:cNvPr id="45" name="Picture 44">
            <a:extLst>
              <a:ext uri="{FF2B5EF4-FFF2-40B4-BE49-F238E27FC236}">
                <a16:creationId xmlns:a16="http://schemas.microsoft.com/office/drawing/2014/main" id="{11D88F44-6336-451C-B15F-6BD716A248E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73988" y="1448811"/>
            <a:ext cx="2937665" cy="5222515"/>
          </a:xfrm>
          <a:prstGeom prst="rect">
            <a:avLst/>
          </a:prstGeom>
        </p:spPr>
      </p:pic>
      <p:pic>
        <p:nvPicPr>
          <p:cNvPr id="47" name="Picture 46">
            <a:extLst>
              <a:ext uri="{FF2B5EF4-FFF2-40B4-BE49-F238E27FC236}">
                <a16:creationId xmlns:a16="http://schemas.microsoft.com/office/drawing/2014/main" id="{24C7024F-677C-420B-B267-7E4C5A73E96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15876" y="1448810"/>
            <a:ext cx="2937665" cy="5222516"/>
          </a:xfrm>
          <a:prstGeom prst="rect">
            <a:avLst/>
          </a:prstGeom>
        </p:spPr>
      </p:pic>
    </p:spTree>
    <p:extLst>
      <p:ext uri="{BB962C8B-B14F-4D97-AF65-F5344CB8AC3E}">
        <p14:creationId xmlns:p14="http://schemas.microsoft.com/office/powerpoint/2010/main" val="17675444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500" fill="hold"/>
                                        <p:tgtEl>
                                          <p:spTgt spid="29"/>
                                        </p:tgtEl>
                                        <p:attrNameLst>
                                          <p:attrName>ppt_x</p:attrName>
                                        </p:attrNameLst>
                                      </p:cBhvr>
                                      <p:tavLst>
                                        <p:tav tm="0">
                                          <p:val>
                                            <p:strVal val="#ppt_x"/>
                                          </p:val>
                                        </p:tav>
                                        <p:tav tm="100000">
                                          <p:val>
                                            <p:strVal val="#ppt_x"/>
                                          </p:val>
                                        </p:tav>
                                      </p:tavLst>
                                    </p:anim>
                                    <p:anim calcmode="lin" valueType="num">
                                      <p:cBhvr additive="base">
                                        <p:cTn id="1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additive="base">
                                        <p:cTn id="25" dur="500" fill="hold"/>
                                        <p:tgtEl>
                                          <p:spTgt spid="35"/>
                                        </p:tgtEl>
                                        <p:attrNameLst>
                                          <p:attrName>ppt_x</p:attrName>
                                        </p:attrNameLst>
                                      </p:cBhvr>
                                      <p:tavLst>
                                        <p:tav tm="0">
                                          <p:val>
                                            <p:strVal val="#ppt_x"/>
                                          </p:val>
                                        </p:tav>
                                        <p:tav tm="100000">
                                          <p:val>
                                            <p:strVal val="#ppt_x"/>
                                          </p:val>
                                        </p:tav>
                                      </p:tavLst>
                                    </p:anim>
                                    <p:anim calcmode="lin" valueType="num">
                                      <p:cBhvr additive="base">
                                        <p:cTn id="2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500" fill="hold"/>
                                        <p:tgtEl>
                                          <p:spTgt spid="37"/>
                                        </p:tgtEl>
                                        <p:attrNameLst>
                                          <p:attrName>ppt_x</p:attrName>
                                        </p:attrNameLst>
                                      </p:cBhvr>
                                      <p:tavLst>
                                        <p:tav tm="0">
                                          <p:val>
                                            <p:strVal val="#ppt_x"/>
                                          </p:val>
                                        </p:tav>
                                        <p:tav tm="100000">
                                          <p:val>
                                            <p:strVal val="#ppt_x"/>
                                          </p:val>
                                        </p:tav>
                                      </p:tavLst>
                                    </p:anim>
                                    <p:anim calcmode="lin" valueType="num">
                                      <p:cBhvr additive="base">
                                        <p:cTn id="3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9"/>
                                        </p:tgtEl>
                                        <p:attrNameLst>
                                          <p:attrName>style.visibility</p:attrName>
                                        </p:attrNameLst>
                                      </p:cBhvr>
                                      <p:to>
                                        <p:strVal val="visible"/>
                                      </p:to>
                                    </p:set>
                                    <p:anim calcmode="lin" valueType="num">
                                      <p:cBhvr additive="base">
                                        <p:cTn id="37" dur="500" fill="hold"/>
                                        <p:tgtEl>
                                          <p:spTgt spid="39"/>
                                        </p:tgtEl>
                                        <p:attrNameLst>
                                          <p:attrName>ppt_x</p:attrName>
                                        </p:attrNameLst>
                                      </p:cBhvr>
                                      <p:tavLst>
                                        <p:tav tm="0">
                                          <p:val>
                                            <p:strVal val="#ppt_x"/>
                                          </p:val>
                                        </p:tav>
                                        <p:tav tm="100000">
                                          <p:val>
                                            <p:strVal val="#ppt_x"/>
                                          </p:val>
                                        </p:tav>
                                      </p:tavLst>
                                    </p:anim>
                                    <p:anim calcmode="lin" valueType="num">
                                      <p:cBhvr additive="base">
                                        <p:cTn id="3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1"/>
                                        </p:tgtEl>
                                        <p:attrNameLst>
                                          <p:attrName>style.visibility</p:attrName>
                                        </p:attrNameLst>
                                      </p:cBhvr>
                                      <p:to>
                                        <p:strVal val="visible"/>
                                      </p:to>
                                    </p:set>
                                    <p:anim calcmode="lin" valueType="num">
                                      <p:cBhvr additive="base">
                                        <p:cTn id="43" dur="500" fill="hold"/>
                                        <p:tgtEl>
                                          <p:spTgt spid="41"/>
                                        </p:tgtEl>
                                        <p:attrNameLst>
                                          <p:attrName>ppt_x</p:attrName>
                                        </p:attrNameLst>
                                      </p:cBhvr>
                                      <p:tavLst>
                                        <p:tav tm="0">
                                          <p:val>
                                            <p:strVal val="#ppt_x"/>
                                          </p:val>
                                        </p:tav>
                                        <p:tav tm="100000">
                                          <p:val>
                                            <p:strVal val="#ppt_x"/>
                                          </p:val>
                                        </p:tav>
                                      </p:tavLst>
                                    </p:anim>
                                    <p:anim calcmode="lin" valueType="num">
                                      <p:cBhvr additive="base">
                                        <p:cTn id="4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3"/>
                                        </p:tgtEl>
                                        <p:attrNameLst>
                                          <p:attrName>style.visibility</p:attrName>
                                        </p:attrNameLst>
                                      </p:cBhvr>
                                      <p:to>
                                        <p:strVal val="visible"/>
                                      </p:to>
                                    </p:set>
                                    <p:anim calcmode="lin" valueType="num">
                                      <p:cBhvr additive="base">
                                        <p:cTn id="49" dur="500" fill="hold"/>
                                        <p:tgtEl>
                                          <p:spTgt spid="43"/>
                                        </p:tgtEl>
                                        <p:attrNameLst>
                                          <p:attrName>ppt_x</p:attrName>
                                        </p:attrNameLst>
                                      </p:cBhvr>
                                      <p:tavLst>
                                        <p:tav tm="0">
                                          <p:val>
                                            <p:strVal val="#ppt_x"/>
                                          </p:val>
                                        </p:tav>
                                        <p:tav tm="100000">
                                          <p:val>
                                            <p:strVal val="#ppt_x"/>
                                          </p:val>
                                        </p:tav>
                                      </p:tavLst>
                                    </p:anim>
                                    <p:anim calcmode="lin" valueType="num">
                                      <p:cBhvr additive="base">
                                        <p:cTn id="5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7"/>
                                        </p:tgtEl>
                                        <p:attrNameLst>
                                          <p:attrName>style.visibility</p:attrName>
                                        </p:attrNameLst>
                                      </p:cBhvr>
                                      <p:to>
                                        <p:strVal val="visible"/>
                                      </p:to>
                                    </p:set>
                                    <p:anim calcmode="lin" valueType="num">
                                      <p:cBhvr additive="base">
                                        <p:cTn id="61" dur="500" fill="hold"/>
                                        <p:tgtEl>
                                          <p:spTgt spid="47"/>
                                        </p:tgtEl>
                                        <p:attrNameLst>
                                          <p:attrName>ppt_x</p:attrName>
                                        </p:attrNameLst>
                                      </p:cBhvr>
                                      <p:tavLst>
                                        <p:tav tm="0">
                                          <p:val>
                                            <p:strVal val="#ppt_x"/>
                                          </p:val>
                                        </p:tav>
                                        <p:tav tm="100000">
                                          <p:val>
                                            <p:strVal val="#ppt_x"/>
                                          </p:val>
                                        </p:tav>
                                      </p:tavLst>
                                    </p:anim>
                                    <p:anim calcmode="lin" valueType="num">
                                      <p:cBhvr additive="base">
                                        <p:cTn id="62"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80880-BC2B-4B91-81A6-2FB4135DF647}"/>
              </a:ext>
            </a:extLst>
          </p:cNvPr>
          <p:cNvSpPr>
            <a:spLocks noGrp="1"/>
          </p:cNvSpPr>
          <p:nvPr>
            <p:ph type="title"/>
          </p:nvPr>
        </p:nvSpPr>
        <p:spPr>
          <a:xfrm>
            <a:off x="5157496" y="130628"/>
            <a:ext cx="1877008" cy="896476"/>
          </a:xfrm>
        </p:spPr>
        <p:txBody>
          <a:bodyPr/>
          <a:lstStyle/>
          <a:p>
            <a:r>
              <a:rPr lang="en-US" dirty="0"/>
              <a:t>class</a:t>
            </a:r>
          </a:p>
        </p:txBody>
      </p:sp>
      <p:pic>
        <p:nvPicPr>
          <p:cNvPr id="7" name="Picture 6">
            <a:extLst>
              <a:ext uri="{FF2B5EF4-FFF2-40B4-BE49-F238E27FC236}">
                <a16:creationId xmlns:a16="http://schemas.microsoft.com/office/drawing/2014/main" id="{E569078B-B145-44DC-B2A2-A5A3E74A3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1039" y="1137714"/>
            <a:ext cx="8180494" cy="5449697"/>
          </a:xfrm>
          <a:prstGeom prst="rect">
            <a:avLst/>
          </a:prstGeom>
        </p:spPr>
      </p:pic>
    </p:spTree>
    <p:extLst>
      <p:ext uri="{BB962C8B-B14F-4D97-AF65-F5344CB8AC3E}">
        <p14:creationId xmlns:p14="http://schemas.microsoft.com/office/powerpoint/2010/main" val="3555353703"/>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3EAAC-C4E6-41CD-A43A-7EFE95D080AE}"/>
              </a:ext>
            </a:extLst>
          </p:cNvPr>
          <p:cNvSpPr>
            <a:spLocks noGrp="1"/>
          </p:cNvSpPr>
          <p:nvPr>
            <p:ph type="title"/>
          </p:nvPr>
        </p:nvSpPr>
        <p:spPr>
          <a:xfrm>
            <a:off x="5414088" y="493785"/>
            <a:ext cx="1363824" cy="849823"/>
          </a:xfrm>
        </p:spPr>
        <p:txBody>
          <a:bodyPr/>
          <a:lstStyle/>
          <a:p>
            <a:r>
              <a:rPr lang="en-US" b="1" dirty="0"/>
              <a:t>Jira</a:t>
            </a:r>
          </a:p>
        </p:txBody>
      </p:sp>
      <p:pic>
        <p:nvPicPr>
          <p:cNvPr id="9" name="Picture 8">
            <a:extLst>
              <a:ext uri="{FF2B5EF4-FFF2-40B4-BE49-F238E27FC236}">
                <a16:creationId xmlns:a16="http://schemas.microsoft.com/office/drawing/2014/main" id="{DC72DA45-4A52-4C63-B961-DA84E5C2C46D}"/>
              </a:ext>
            </a:extLst>
          </p:cNvPr>
          <p:cNvPicPr>
            <a:picLocks noChangeAspect="1"/>
          </p:cNvPicPr>
          <p:nvPr/>
        </p:nvPicPr>
        <p:blipFill>
          <a:blip r:embed="rId2"/>
          <a:stretch>
            <a:fillRect/>
          </a:stretch>
        </p:blipFill>
        <p:spPr>
          <a:xfrm>
            <a:off x="485191" y="1294857"/>
            <a:ext cx="11221617" cy="5353438"/>
          </a:xfrm>
          <a:prstGeom prst="rect">
            <a:avLst/>
          </a:prstGeom>
        </p:spPr>
      </p:pic>
      <p:pic>
        <p:nvPicPr>
          <p:cNvPr id="7" name="Picture 6">
            <a:extLst>
              <a:ext uri="{FF2B5EF4-FFF2-40B4-BE49-F238E27FC236}">
                <a16:creationId xmlns:a16="http://schemas.microsoft.com/office/drawing/2014/main" id="{4771BC09-8837-49AD-AD1A-707ACA1CF50C}"/>
              </a:ext>
            </a:extLst>
          </p:cNvPr>
          <p:cNvPicPr>
            <a:picLocks noChangeAspect="1"/>
          </p:cNvPicPr>
          <p:nvPr/>
        </p:nvPicPr>
        <p:blipFill>
          <a:blip r:embed="rId3"/>
          <a:stretch>
            <a:fillRect/>
          </a:stretch>
        </p:blipFill>
        <p:spPr>
          <a:xfrm>
            <a:off x="3164038" y="1298410"/>
            <a:ext cx="5568247" cy="5349885"/>
          </a:xfrm>
          <a:prstGeom prst="rect">
            <a:avLst/>
          </a:prstGeom>
        </p:spPr>
      </p:pic>
    </p:spTree>
    <p:extLst>
      <p:ext uri="{BB962C8B-B14F-4D97-AF65-F5344CB8AC3E}">
        <p14:creationId xmlns:p14="http://schemas.microsoft.com/office/powerpoint/2010/main" val="18118559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166231-0F48-459B-8A7C-0FD54C902F3E}"/>
              </a:ext>
            </a:extLst>
          </p:cNvPr>
          <p:cNvPicPr>
            <a:picLocks noChangeAspect="1"/>
          </p:cNvPicPr>
          <p:nvPr/>
        </p:nvPicPr>
        <p:blipFill>
          <a:blip r:embed="rId2"/>
          <a:stretch>
            <a:fillRect/>
          </a:stretch>
        </p:blipFill>
        <p:spPr>
          <a:xfrm>
            <a:off x="1850571" y="1123276"/>
            <a:ext cx="8490858" cy="5246843"/>
          </a:xfrm>
          <a:prstGeom prst="rect">
            <a:avLst/>
          </a:prstGeom>
        </p:spPr>
      </p:pic>
      <p:sp>
        <p:nvSpPr>
          <p:cNvPr id="6" name="TextBox 5">
            <a:extLst>
              <a:ext uri="{FF2B5EF4-FFF2-40B4-BE49-F238E27FC236}">
                <a16:creationId xmlns:a16="http://schemas.microsoft.com/office/drawing/2014/main" id="{19C55502-3A0E-4BA9-87E0-05E874B3C837}"/>
              </a:ext>
            </a:extLst>
          </p:cNvPr>
          <p:cNvSpPr txBox="1"/>
          <p:nvPr/>
        </p:nvSpPr>
        <p:spPr>
          <a:xfrm>
            <a:off x="2275082" y="6370119"/>
            <a:ext cx="7641836" cy="369332"/>
          </a:xfrm>
          <a:prstGeom prst="rect">
            <a:avLst/>
          </a:prstGeom>
          <a:noFill/>
        </p:spPr>
        <p:txBody>
          <a:bodyPr wrap="none" rtlCol="0">
            <a:spAutoFit/>
          </a:bodyPr>
          <a:lstStyle/>
          <a:p>
            <a:r>
              <a:rPr lang="en-US" dirty="0"/>
              <a:t>Reference: https://github.com/rahulhassan/Share-Your-Product.git</a:t>
            </a:r>
          </a:p>
        </p:txBody>
      </p:sp>
      <p:sp>
        <p:nvSpPr>
          <p:cNvPr id="9" name="Title 1">
            <a:extLst>
              <a:ext uri="{FF2B5EF4-FFF2-40B4-BE49-F238E27FC236}">
                <a16:creationId xmlns:a16="http://schemas.microsoft.com/office/drawing/2014/main" id="{136BD463-99C3-40CB-A615-E08C164BD604}"/>
              </a:ext>
            </a:extLst>
          </p:cNvPr>
          <p:cNvSpPr>
            <a:spLocks noGrp="1"/>
          </p:cNvSpPr>
          <p:nvPr>
            <p:ph type="title"/>
          </p:nvPr>
        </p:nvSpPr>
        <p:spPr>
          <a:xfrm>
            <a:off x="5411755" y="0"/>
            <a:ext cx="1017069" cy="1036390"/>
          </a:xfrm>
        </p:spPr>
        <p:txBody>
          <a:bodyPr/>
          <a:lstStyle/>
          <a:p>
            <a:r>
              <a:rPr lang="en-US" sz="3600" b="1" dirty="0"/>
              <a:t>GIT</a:t>
            </a:r>
            <a:endParaRPr lang="en-US" dirty="0"/>
          </a:p>
        </p:txBody>
      </p:sp>
    </p:spTree>
    <p:extLst>
      <p:ext uri="{BB962C8B-B14F-4D97-AF65-F5344CB8AC3E}">
        <p14:creationId xmlns:p14="http://schemas.microsoft.com/office/powerpoint/2010/main" val="206536972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7BF4D-2A09-4F16-B40B-BABCA015E965}"/>
              </a:ext>
            </a:extLst>
          </p:cNvPr>
          <p:cNvSpPr>
            <a:spLocks noGrp="1"/>
          </p:cNvSpPr>
          <p:nvPr>
            <p:ph type="title"/>
          </p:nvPr>
        </p:nvSpPr>
        <p:spPr>
          <a:xfrm>
            <a:off x="5294960" y="365540"/>
            <a:ext cx="1573470" cy="1136690"/>
          </a:xfrm>
        </p:spPr>
        <p:txBody>
          <a:bodyPr>
            <a:normAutofit/>
          </a:bodyPr>
          <a:lstStyle/>
          <a:p>
            <a:r>
              <a:rPr lang="en-US" sz="3600" b="1" dirty="0"/>
              <a:t>Code</a:t>
            </a:r>
            <a:endParaRPr lang="en-US" dirty="0"/>
          </a:p>
        </p:txBody>
      </p:sp>
      <p:pic>
        <p:nvPicPr>
          <p:cNvPr id="5" name="Picture 4">
            <a:extLst>
              <a:ext uri="{FF2B5EF4-FFF2-40B4-BE49-F238E27FC236}">
                <a16:creationId xmlns:a16="http://schemas.microsoft.com/office/drawing/2014/main" id="{B07F674D-D693-42D3-A2B5-087BD1F5FB1D}"/>
              </a:ext>
            </a:extLst>
          </p:cNvPr>
          <p:cNvPicPr>
            <a:picLocks noChangeAspect="1"/>
          </p:cNvPicPr>
          <p:nvPr/>
        </p:nvPicPr>
        <p:blipFill>
          <a:blip r:embed="rId2"/>
          <a:stretch>
            <a:fillRect/>
          </a:stretch>
        </p:blipFill>
        <p:spPr>
          <a:xfrm>
            <a:off x="774424" y="1598208"/>
            <a:ext cx="3587328" cy="4413381"/>
          </a:xfrm>
          <a:prstGeom prst="rect">
            <a:avLst/>
          </a:prstGeom>
        </p:spPr>
      </p:pic>
      <p:pic>
        <p:nvPicPr>
          <p:cNvPr id="7" name="Picture 6">
            <a:extLst>
              <a:ext uri="{FF2B5EF4-FFF2-40B4-BE49-F238E27FC236}">
                <a16:creationId xmlns:a16="http://schemas.microsoft.com/office/drawing/2014/main" id="{BC0701E1-61F1-4DF4-99C0-DEC0AE6A08C2}"/>
              </a:ext>
            </a:extLst>
          </p:cNvPr>
          <p:cNvPicPr>
            <a:picLocks noChangeAspect="1"/>
          </p:cNvPicPr>
          <p:nvPr/>
        </p:nvPicPr>
        <p:blipFill>
          <a:blip r:embed="rId3"/>
          <a:stretch>
            <a:fillRect/>
          </a:stretch>
        </p:blipFill>
        <p:spPr>
          <a:xfrm>
            <a:off x="4376057" y="1604864"/>
            <a:ext cx="3411277" cy="4413380"/>
          </a:xfrm>
          <a:prstGeom prst="rect">
            <a:avLst/>
          </a:prstGeom>
        </p:spPr>
      </p:pic>
      <p:pic>
        <p:nvPicPr>
          <p:cNvPr id="9" name="Picture 8">
            <a:extLst>
              <a:ext uri="{FF2B5EF4-FFF2-40B4-BE49-F238E27FC236}">
                <a16:creationId xmlns:a16="http://schemas.microsoft.com/office/drawing/2014/main" id="{A438A80F-660E-40AB-A649-2EAC83108110}"/>
              </a:ext>
            </a:extLst>
          </p:cNvPr>
          <p:cNvPicPr>
            <a:picLocks noChangeAspect="1"/>
          </p:cNvPicPr>
          <p:nvPr/>
        </p:nvPicPr>
        <p:blipFill>
          <a:blip r:embed="rId4"/>
          <a:stretch>
            <a:fillRect/>
          </a:stretch>
        </p:blipFill>
        <p:spPr>
          <a:xfrm>
            <a:off x="7815945" y="1598208"/>
            <a:ext cx="3809947" cy="4420036"/>
          </a:xfrm>
          <a:prstGeom prst="rect">
            <a:avLst/>
          </a:prstGeom>
        </p:spPr>
      </p:pic>
    </p:spTree>
    <p:extLst>
      <p:ext uri="{BB962C8B-B14F-4D97-AF65-F5344CB8AC3E}">
        <p14:creationId xmlns:p14="http://schemas.microsoft.com/office/powerpoint/2010/main" val="3579028333"/>
      </p:ext>
    </p:extLst>
  </p:cSld>
  <p:clrMapOvr>
    <a:masterClrMapping/>
  </p:clrMapOvr>
  <p:transition spd="slow">
    <p:push dir="u"/>
  </p:transition>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157</TotalTime>
  <Words>358</Words>
  <Application>Microsoft Office PowerPoint</Application>
  <PresentationFormat>Widescreen</PresentationFormat>
  <Paragraphs>23</Paragraphs>
  <Slides>14</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Rounded MT Bold</vt:lpstr>
      <vt:lpstr>Calibri</vt:lpstr>
      <vt:lpstr>Calibri Light</vt:lpstr>
      <vt:lpstr>Century Gothic</vt:lpstr>
      <vt:lpstr>Times New Roman</vt:lpstr>
      <vt:lpstr>Vapor Trail</vt:lpstr>
      <vt:lpstr>Office Theme</vt:lpstr>
      <vt:lpstr>Share your product</vt:lpstr>
      <vt:lpstr>Idea generation</vt:lpstr>
      <vt:lpstr>                                Use Case</vt:lpstr>
      <vt:lpstr>Activity Diagram</vt:lpstr>
      <vt:lpstr>use interface design</vt:lpstr>
      <vt:lpstr>class</vt:lpstr>
      <vt:lpstr>Jira</vt:lpstr>
      <vt:lpstr>GIT</vt:lpstr>
      <vt:lpstr>Code</vt:lpstr>
      <vt:lpstr> Project Scheduling</vt:lpstr>
      <vt:lpstr> Project Scheduling</vt:lpstr>
      <vt:lpstr> effort estimation</vt:lpstr>
      <vt:lpstr>budgeting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Hassan</dc:creator>
  <cp:lastModifiedBy>Rahul Hassan</cp:lastModifiedBy>
  <cp:revision>20</cp:revision>
  <dcterms:created xsi:type="dcterms:W3CDTF">2021-04-12T12:56:54Z</dcterms:created>
  <dcterms:modified xsi:type="dcterms:W3CDTF">2021-04-12T17:32:30Z</dcterms:modified>
</cp:coreProperties>
</file>