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64" r:id="rId5"/>
    <p:sldId id="1846" r:id="rId6"/>
    <p:sldId id="1867" r:id="rId7"/>
    <p:sldId id="1868" r:id="rId8"/>
    <p:sldId id="1845" r:id="rId9"/>
    <p:sldId id="185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3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selec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Course Overview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" y="205409"/>
            <a:ext cx="6960705" cy="16995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295" y="1046922"/>
            <a:ext cx="6960705" cy="5605669"/>
          </a:xfrm>
        </p:spPr>
        <p:txBody>
          <a:bodyPr/>
          <a:lstStyle/>
          <a:p>
            <a:r>
              <a:rPr lang="en-US" altLang="en-US" sz="1600" dirty="0"/>
              <a:t>About System Analysis</a:t>
            </a:r>
            <a:r>
              <a:rPr lang="ar-EG" altLang="en-US" sz="1600" dirty="0"/>
              <a:t> </a:t>
            </a:r>
            <a:r>
              <a:rPr lang="en-US" altLang="en-US" sz="1600" dirty="0"/>
              <a:t> Steps</a:t>
            </a:r>
          </a:p>
          <a:p>
            <a:r>
              <a:rPr lang="en-US" altLang="en-US" sz="1600" dirty="0"/>
              <a:t>PMP vs Agile (PM vs PO, and Agile Master)</a:t>
            </a:r>
          </a:p>
          <a:p>
            <a:endParaRPr lang="en-US" altLang="en-US" sz="100" dirty="0"/>
          </a:p>
          <a:p>
            <a:r>
              <a:rPr lang="en-US" altLang="en-US" sz="1600" dirty="0"/>
              <a:t>Career path: </a:t>
            </a:r>
            <a:r>
              <a:rPr lang="en-US" altLang="en-US" sz="1600" b="0" dirty="0"/>
              <a:t>Developer, Senior Developer ,Team Lead, System Analyst, System Architecture, Project Manager </a:t>
            </a:r>
          </a:p>
          <a:p>
            <a:endParaRPr lang="en-US" altLang="en-US" sz="300" b="0" dirty="0">
              <a:highlight>
                <a:srgbClr val="FFFF00"/>
              </a:highlight>
            </a:endParaRPr>
          </a:p>
          <a:p>
            <a:r>
              <a:rPr lang="en-US" altLang="en-US" sz="1600" dirty="0"/>
              <a:t>Mobile</a:t>
            </a:r>
          </a:p>
          <a:p>
            <a:r>
              <a:rPr lang="en-US" altLang="en-US" sz="1600" b="0" dirty="0"/>
              <a:t>Flutter, React-Native</a:t>
            </a:r>
          </a:p>
          <a:p>
            <a:endParaRPr lang="en-US" altLang="en-US" sz="400" b="0" dirty="0"/>
          </a:p>
          <a:p>
            <a:r>
              <a:rPr lang="en-US" altLang="en-US" sz="1600" dirty="0"/>
              <a:t>Web-Technology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Backend</a:t>
            </a:r>
            <a:r>
              <a:rPr lang="en-US" altLang="en-US" sz="1600" b="0" dirty="0"/>
              <a:t>: Python Django 3.0, ASP.net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Frontend</a:t>
            </a:r>
            <a:r>
              <a:rPr lang="en-US" altLang="en-US" sz="1600" b="0" dirty="0"/>
              <a:t>: </a:t>
            </a:r>
            <a:r>
              <a:rPr lang="en-US" altLang="en-US" sz="1600" b="0" dirty="0" err="1"/>
              <a:t>VueJS</a:t>
            </a:r>
            <a:r>
              <a:rPr lang="en-US" altLang="en-US" sz="1600" b="0" dirty="0"/>
              <a:t>, React + Bootstrap 5.0</a:t>
            </a:r>
          </a:p>
          <a:p>
            <a:endParaRPr lang="en-US" altLang="en-US" sz="100" b="0" dirty="0"/>
          </a:p>
          <a:p>
            <a:r>
              <a:rPr lang="en-US" altLang="en-US" sz="1600" dirty="0"/>
              <a:t>Database</a:t>
            </a:r>
          </a:p>
          <a:p>
            <a:r>
              <a:rPr lang="en-US" altLang="en-US" sz="1600" b="0" dirty="0"/>
              <a:t>SQL Server, MySQL/ MariaDB, DB2 Oracle</a:t>
            </a:r>
          </a:p>
          <a:p>
            <a:endParaRPr lang="en-US" altLang="en-US" sz="100" b="0" dirty="0"/>
          </a:p>
          <a:p>
            <a:r>
              <a:rPr lang="en-US" altLang="en-US" sz="1600" dirty="0"/>
              <a:t>Advanced Topics</a:t>
            </a:r>
          </a:p>
          <a:p>
            <a:r>
              <a:rPr lang="en-US" altLang="en-US" sz="1600" b="0" dirty="0"/>
              <a:t>MQ/Kafka , </a:t>
            </a:r>
            <a:r>
              <a:rPr lang="en-US" altLang="en-US" sz="1600" b="0" dirty="0" err="1"/>
              <a:t>Solr</a:t>
            </a:r>
            <a:r>
              <a:rPr lang="en-US" altLang="en-US" sz="1600" b="0" dirty="0"/>
              <a:t> 8, Blockchain, Big Data/Hadoop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</a:t>
            </a:r>
          </a:p>
          <a:p>
            <a:pPr lvl="1"/>
            <a:r>
              <a:rPr lang="fr-FR" dirty="0"/>
              <a:t>Android Studio</a:t>
            </a:r>
          </a:p>
          <a:p>
            <a:pPr lvl="1"/>
            <a:r>
              <a:rPr lang="fr-FR" dirty="0" err="1"/>
              <a:t>Durt</a:t>
            </a:r>
            <a:endParaRPr lang="fr-FR" dirty="0"/>
          </a:p>
          <a:p>
            <a:pPr lvl="1"/>
            <a:r>
              <a:rPr lang="fr-FR" dirty="0"/>
              <a:t>Visual Studio 2019 Community Edition</a:t>
            </a:r>
          </a:p>
          <a:p>
            <a:pPr lvl="1"/>
            <a:r>
              <a:rPr lang="fr-FR" dirty="0"/>
              <a:t>SQL Server 2019 Express</a:t>
            </a:r>
          </a:p>
          <a:p>
            <a:pPr lvl="1"/>
            <a:r>
              <a:rPr lang="fr-FR" dirty="0"/>
              <a:t>Python 3.5</a:t>
            </a:r>
          </a:p>
          <a:p>
            <a:pPr lvl="1"/>
            <a:r>
              <a:rPr lang="fr-FR" dirty="0"/>
              <a:t>GitHub </a:t>
            </a:r>
            <a:r>
              <a:rPr lang="fr-FR" dirty="0" err="1"/>
              <a:t>account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B40-4559-4C58-AAFA-B9D96204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715961"/>
            <a:ext cx="8761264" cy="1189037"/>
          </a:xfrm>
        </p:spPr>
        <p:txBody>
          <a:bodyPr/>
          <a:lstStyle/>
          <a:p>
            <a:r>
              <a:rPr lang="en-US" dirty="0"/>
              <a:t>How to Install Prerequisites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EB512-9638-46B7-B634-3E4EB2A2E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Flutter</a:t>
            </a:r>
          </a:p>
          <a:p>
            <a:r>
              <a:rPr lang="en-US" b="0" dirty="0"/>
              <a:t>https://www.youtube.com/watch?v=fDnqXmLSqtg</a:t>
            </a:r>
          </a:p>
          <a:p>
            <a:endParaRPr lang="en-US" b="0" dirty="0"/>
          </a:p>
          <a:p>
            <a:r>
              <a:rPr lang="en-US" b="0" dirty="0"/>
              <a:t>SQL Server 2019</a:t>
            </a:r>
          </a:p>
          <a:p>
            <a:r>
              <a:rPr lang="en-US" b="0" dirty="0"/>
              <a:t>https://www.youtube.com/watch?v=1UdmrVIBzN4</a:t>
            </a:r>
          </a:p>
          <a:p>
            <a:endParaRPr lang="en-US" b="0" dirty="0"/>
          </a:p>
          <a:p>
            <a:r>
              <a:rPr lang="en-US" b="0" dirty="0"/>
              <a:t>VS 2019</a:t>
            </a:r>
          </a:p>
          <a:p>
            <a:r>
              <a:rPr lang="en-US" b="0" dirty="0"/>
              <a:t>https://www.youtube.com/watch?v=BB2Qn7YM9aA</a:t>
            </a:r>
          </a:p>
          <a:p>
            <a:endParaRPr lang="en-US" b="0" dirty="0"/>
          </a:p>
          <a:p>
            <a:r>
              <a:rPr lang="en-US" b="0" dirty="0"/>
              <a:t>Install Latest Python</a:t>
            </a:r>
          </a:p>
          <a:p>
            <a:r>
              <a:rPr lang="en-US" b="0" dirty="0"/>
              <a:t>https://www.youtube.com/watch?v=UvcQlPZ8ecA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10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SQL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  <a:hlinkClick r:id="rId3"/>
              </a:rPr>
              <a:t>https://www.w3schools.com/sql/sql_select.asp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GBTQ Pride Month_Win32_JC_SL_v3" id="{BC9B1D36-8645-4478-A772-54F7D4DF976A}" vid="{6C4EB3C0-FF03-4FE2-A421-CB9645C796F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CBB5A5-6E13-4FF0-A574-F1870B017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4662DA-1F2F-4A85-9760-DED018116CB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F1926F-C213-4D99-A64E-9BA863CFA27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 Pride month - June</Template>
  <TotalTime>503</TotalTime>
  <Words>204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Course Overview</vt:lpstr>
      <vt:lpstr>Introduction</vt:lpstr>
      <vt:lpstr>Prerequisites</vt:lpstr>
      <vt:lpstr>How to Install Prerequisites software</vt:lpstr>
      <vt:lpstr>SQL Commands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subject/>
  <dc:creator>Mohamed Rafie</dc:creator>
  <cp:keywords/>
  <dc:description/>
  <cp:lastModifiedBy>Mohamed Rafie</cp:lastModifiedBy>
  <cp:revision>17</cp:revision>
  <dcterms:created xsi:type="dcterms:W3CDTF">2021-03-13T15:21:20Z</dcterms:created>
  <dcterms:modified xsi:type="dcterms:W3CDTF">2021-03-15T07:58:53Z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